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Saira SemiCondensed ExtraBold"/>
      <p:bold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Sor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SairaSemiCondensedExtraBold-bold.fntdata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Sora-bold.fntdata"/><Relationship Id="rId27" Type="http://schemas.openxmlformats.org/officeDocument/2006/relationships/font" Target="fonts/S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43b97ef9d7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43b97ef9d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43b97ef9d7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43b97ef9d7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43b97ef9d7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43b97ef9d7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43b97ef9d7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43b97ef9d7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43b97ef9d7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43b97ef9d7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ebc273f4e_0_19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ebc273f4e_0_19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f01e01121e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f01e01121e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Scripting Basics C#</a:t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component that defines the logic or behaviour of a GameObject.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Concept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○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Types &amp; Fields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○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vs private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○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 Color scheme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■"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reserved keywords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Pink: 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conditionals/loops/branches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Teal: 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/ Classes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Yellow: 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user-defined functions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Orange: 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literals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Green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comments | </a:t>
            </a: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Pale Green: 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Console debugging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vs Update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Operations.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Solar System Game:</a:t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Demonstrate hierarchy rotation, point lighting, skybox.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System:</a:t>
            </a:r>
            <a:endParaRPr b="1"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Legacy System: Input.KeyDown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System: Input Action 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Helvetica Neue"/>
              <a:buChar char="●"/>
            </a:pP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Touch Controls using legacy system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43b97ef9d7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43b97ef9d7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ea78fb5ef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ea78fb5ef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a901b64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a901b64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ebc273f4e_0_19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eebc273f4e_0_19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ea901b6474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ea901b647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43b97ef9d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43b97ef9d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43b97ef9d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43b97ef9d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43b97ef9d7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43b97ef9d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43b97ef9d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43b97ef9d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 flipH="1" rot="3592469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 flipH="1" rot="220546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 rot="-8099957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3" type="subTitle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4" type="title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5" type="subTitle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6"/>
          <p:cNvSpPr/>
          <p:nvPr/>
        </p:nvSpPr>
        <p:spPr>
          <a:xfrm flipH="1" rot="2199683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" type="subTitle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4" type="title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5" type="subTitle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/>
          <p:nvPr/>
        </p:nvSpPr>
        <p:spPr>
          <a:xfrm flipH="1" rot="2205433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 rot="-8099956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flipH="1" rot="-7272199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flipH="1" rot="3540770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flipH="1" rot="489472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/>
        </p:nvSpPr>
        <p:spPr>
          <a:xfrm flipH="1" rot="-8100000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 flipH="1" rot="1799997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hasCustomPrompt="1" type="title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2" type="title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6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4" type="title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hasCustomPrompt="1" type="title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3" type="subTitle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4" type="title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7" type="title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8" type="subTitle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9" type="title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3" type="title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14" type="title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5" type="title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3" name="Google Shape;233;p27"/>
          <p:cNvSpPr/>
          <p:nvPr/>
        </p:nvSpPr>
        <p:spPr>
          <a:xfrm flipH="1" rot="2205458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hasCustomPrompt="1"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hasCustomPrompt="1"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flipH="1" rot="1805619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7" name="Google Shape;247;p3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hasCustomPrompt="1"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flipH="1" rot="611828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flipH="1" rot="2351518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hasCustomPrompt="1"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 rot="8743419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8" name="Google Shape;258;p32"/>
          <p:cNvSpPr txBox="1"/>
          <p:nvPr>
            <p:ph idx="1" type="subTitle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hasCustomPrompt="1" idx="2" type="title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3"/>
          <p:cNvSpPr/>
          <p:nvPr/>
        </p:nvSpPr>
        <p:spPr>
          <a:xfrm flipH="1" rot="-1795176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4"/>
          <p:cNvSpPr/>
          <p:nvPr/>
        </p:nvSpPr>
        <p:spPr>
          <a:xfrm flipH="1" rot="3912584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5"/>
          <p:cNvSpPr/>
          <p:nvPr/>
        </p:nvSpPr>
        <p:spPr>
          <a:xfrm rot="-8773762">
            <a:off x="-499057" y="2427797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 rot="2056581">
            <a:off x="6250763" y="-99344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 flipH="1" rot="458696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7"/>
          <p:cNvSpPr/>
          <p:nvPr/>
        </p:nvSpPr>
        <p:spPr>
          <a:xfrm flipH="1" rot="2239380">
            <a:off x="6589949" y="-780254"/>
            <a:ext cx="2724547" cy="272454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 rot="-3508133">
            <a:off x="-91534" y="3632616"/>
            <a:ext cx="2738404" cy="27383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38"/>
          <p:cNvSpPr/>
          <p:nvPr/>
        </p:nvSpPr>
        <p:spPr>
          <a:xfrm flipH="1" rot="2205463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 flipH="1" rot="-8099956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39"/>
          <p:cNvSpPr/>
          <p:nvPr/>
        </p:nvSpPr>
        <p:spPr>
          <a:xfrm rot="7828486">
            <a:off x="6499161" y="-746017"/>
            <a:ext cx="2994274" cy="299430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flipH="1" rot="-2171659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 flipH="1" rot="103753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flipH="1" rot="3658923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flipH="1" rot="-6510132">
                <a:off x="7242777" y="3847741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flipH="1" rot="-6510132">
                <a:off x="7084001" y="3900759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flipH="1" rot="-6510132">
                <a:off x="6925225" y="3953777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flipH="1" rot="-6510132">
                <a:off x="6766450" y="4006795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 rot="3595965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flipH="1" rot="-5941874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 flipH="1" rot="1505530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flipH="1" rot="-2026238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 flipH="1" rot="8743419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flipH="1" rot="-3253952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flipH="1" rot="-9000010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/>
        </p:txBody>
      </p:sp>
      <p:sp>
        <p:nvSpPr>
          <p:cNvPr id="79" name="Google Shape;79;p10"/>
          <p:cNvSpPr/>
          <p:nvPr/>
        </p:nvSpPr>
        <p:spPr>
          <a:xfrm flipH="1" rot="1974335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/>
          <p:nvPr/>
        </p:nvSpPr>
        <p:spPr>
          <a:xfrm>
            <a:off x="4793600" y="4526076"/>
            <a:ext cx="3882084" cy="345719"/>
          </a:xfrm>
          <a:custGeom>
            <a:rect b="b" l="l" r="r" t="t"/>
            <a:pathLst>
              <a:path extrusionOk="0" h="8847" w="99547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Bootcamp </a:t>
            </a:r>
            <a:r>
              <a:rPr lang="en" sz="3500">
                <a:solidFill>
                  <a:schemeClr val="accent4"/>
                </a:solidFill>
              </a:rPr>
              <a:t>Design, UI &amp; Scripting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29" name="Google Shape;429;p45"/>
          <p:cNvSpPr/>
          <p:nvPr/>
        </p:nvSpPr>
        <p:spPr>
          <a:xfrm flipH="1" rot="10800000">
            <a:off x="4561350" y="2633806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5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1" name="Google Shape;431;p45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rect b="b" l="l" r="r" t="t"/>
              <a:pathLst>
                <a:path extrusionOk="0" h="55733" w="69288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rect b="b" l="l" r="r" t="t"/>
              <a:pathLst>
                <a:path extrusionOk="0" h="37955" w="69182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rect b="b" l="l" r="r" t="t"/>
              <a:pathLst>
                <a:path extrusionOk="0" h="15070" w="69077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rect b="b" l="l" r="r" t="t"/>
              <a:pathLst>
                <a:path extrusionOk="0" h="5670" w="69323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rect b="b" l="l" r="r" t="t"/>
              <a:pathLst>
                <a:path extrusionOk="0" h="21040" w="10739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rect b="b" l="l" r="r" t="t"/>
              <a:pathLst>
                <a:path extrusionOk="0" h="20985" w="743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rect b="b" l="l" r="r" t="t"/>
              <a:pathLst>
                <a:path extrusionOk="0" h="11290" w="10281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rect b="b" l="l" r="r" t="t"/>
              <a:pathLst>
                <a:path extrusionOk="0" h="10018" w="9366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rect b="b" l="l" r="r" t="t"/>
              <a:pathLst>
                <a:path extrusionOk="0" h="8910" w="6867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rect b="b" l="l" r="r" t="t"/>
              <a:pathLst>
                <a:path extrusionOk="0" h="11659" w="4789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rect b="b" l="l" r="r" t="t"/>
              <a:pathLst>
                <a:path extrusionOk="0" h="17506" w="8345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 flipH="1">
              <a:off x="1807257" y="3031749"/>
              <a:ext cx="31848" cy="64270"/>
            </a:xfrm>
            <a:custGeom>
              <a:rect b="b" l="l" r="r" t="t"/>
              <a:pathLst>
                <a:path extrusionOk="0" h="4478" w="2219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 flipH="1">
              <a:off x="1766320" y="2933276"/>
              <a:ext cx="43474" cy="73585"/>
            </a:xfrm>
            <a:custGeom>
              <a:rect b="b" l="l" r="r" t="t"/>
              <a:pathLst>
                <a:path extrusionOk="0" h="5127" w="3029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rect b="b" l="l" r="r" t="t"/>
              <a:pathLst>
                <a:path extrusionOk="0" h="28763" w="9824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rect b="b" l="l" r="r" t="t"/>
              <a:pathLst>
                <a:path extrusionOk="0" h="2642" w="45207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rect b="b" l="l" r="r" t="t"/>
              <a:pathLst>
                <a:path extrusionOk="0" h="29046" w="1303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rect b="b" l="l" r="r" t="t"/>
              <a:pathLst>
                <a:path extrusionOk="0" h="29046" w="1339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rect b="b" l="l" r="r" t="t"/>
              <a:pathLst>
                <a:path extrusionOk="0" h="29046" w="1304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rect b="b" l="l" r="r" t="t"/>
              <a:pathLst>
                <a:path extrusionOk="0" h="58303" w="28272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rect b="b" l="l" r="r" t="t"/>
              <a:pathLst>
                <a:path extrusionOk="0" h="1339" w="25631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rect b="b" l="l" r="r" t="t"/>
              <a:pathLst>
                <a:path extrusionOk="0" h="58303" w="7113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rect b="b" l="l" r="r" t="t"/>
              <a:pathLst>
                <a:path extrusionOk="0" h="14823" w="14929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rect b="b" l="l" r="r" t="t"/>
              <a:pathLst>
                <a:path extrusionOk="0" h="14858" w="14929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rect b="b" l="l" r="r" t="t"/>
              <a:pathLst>
                <a:path extrusionOk="0" h="11584" w="11795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rect b="b" l="l" r="r" t="t"/>
              <a:pathLst>
                <a:path extrusionOk="0" h="11605" w="13555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rect b="b" l="l" r="r" t="t"/>
              <a:pathLst>
                <a:path extrusionOk="0" h="64751" w="30368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rect b="b" l="l" r="r" t="t"/>
              <a:pathLst>
                <a:path extrusionOk="0" h="2783" w="132588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rect b="b" l="l" r="r" t="t"/>
              <a:pathLst>
                <a:path extrusionOk="0" h="2642" w="61647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rect b="b" l="l" r="r" t="t"/>
              <a:pathLst>
                <a:path extrusionOk="0" h="776" w="61647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rect b="b" l="l" r="r" t="t"/>
              <a:pathLst>
                <a:path extrusionOk="0" h="75749" w="42344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rect b="b" l="l" r="r" t="t"/>
              <a:pathLst>
                <a:path extrusionOk="0" h="2782" w="132588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rect b="b" l="l" r="r" t="t"/>
              <a:pathLst>
                <a:path extrusionOk="0" h="55733" w="78441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rect b="b" l="l" r="r" t="t"/>
              <a:pathLst>
                <a:path extrusionOk="0" h="40277" w="78441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rect b="b" l="l" r="r" t="t"/>
              <a:pathLst>
                <a:path extrusionOk="0" h="14331" w="78159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rect b="b" l="l" r="r" t="t"/>
              <a:pathLst>
                <a:path extrusionOk="0" h="5494" w="78441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rect b="b" l="l" r="r" t="t"/>
              <a:pathLst>
                <a:path extrusionOk="0" h="4015" w="61471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rect b="b" l="l" r="r" t="t"/>
              <a:pathLst>
                <a:path extrusionOk="0" h="31252" w="56332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rect b="b" l="l" r="r" t="t"/>
              <a:pathLst>
                <a:path extrusionOk="0" h="24026" w="38869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rect b="b" l="l" r="r" t="t"/>
              <a:pathLst>
                <a:path extrusionOk="0" h="1867" w="12147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rect b="b" l="l" r="r" t="t"/>
              <a:pathLst>
                <a:path extrusionOk="0" h="1691" w="12147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rect b="b" l="l" r="r" t="t"/>
              <a:pathLst>
                <a:path extrusionOk="0" h="1797" w="12147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rect b="b" l="l" r="r" t="t"/>
              <a:pathLst>
                <a:path extrusionOk="0" h="1655" w="12112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rect b="b" l="l" r="r" t="t"/>
              <a:pathLst>
                <a:path extrusionOk="0" h="1867" w="12183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rect b="b" l="l" r="r" t="t"/>
              <a:pathLst>
                <a:path extrusionOk="0" h="10379" w="28589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rect b="b" l="l" r="r" t="t"/>
              <a:pathLst>
                <a:path extrusionOk="0" h="2329" w="12921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rect b="b" l="l" r="r" t="t"/>
              <a:pathLst>
                <a:path extrusionOk="0" h="2137" w="11866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rect b="b" l="l" r="r" t="t"/>
              <a:pathLst>
                <a:path extrusionOk="0" h="886" w="12358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rect b="b" l="l" r="r" t="t"/>
              <a:pathLst>
                <a:path extrusionOk="0" h="710" w="11232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flipH="1">
              <a:off x="2874603" y="2899930"/>
              <a:ext cx="31346" cy="12659"/>
            </a:xfrm>
            <a:custGeom>
              <a:rect b="b" l="l" r="r" t="t"/>
              <a:pathLst>
                <a:path extrusionOk="0" h="882" w="2184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 flipH="1">
              <a:off x="2906441" y="2942879"/>
              <a:ext cx="31346" cy="10721"/>
            </a:xfrm>
            <a:custGeom>
              <a:rect b="b" l="l" r="r" t="t"/>
              <a:pathLst>
                <a:path extrusionOk="0" h="747" w="2184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 flipH="1">
              <a:off x="2748755" y="2852229"/>
              <a:ext cx="20237" cy="2139"/>
            </a:xfrm>
            <a:custGeom>
              <a:rect b="b" l="l" r="r" t="t"/>
              <a:pathLst>
                <a:path extrusionOk="0" h="149" w="141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flipH="1">
              <a:off x="2760383" y="2867201"/>
              <a:ext cx="26294" cy="2440"/>
            </a:xfrm>
            <a:custGeom>
              <a:rect b="b" l="l" r="r" t="t"/>
              <a:pathLst>
                <a:path extrusionOk="0" h="170" w="1832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 flipH="1">
              <a:off x="2791216" y="2957377"/>
              <a:ext cx="24270" cy="2569"/>
            </a:xfrm>
            <a:custGeom>
              <a:rect b="b" l="l" r="r" t="t"/>
              <a:pathLst>
                <a:path extrusionOk="0" h="179" w="1691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 flipH="1">
              <a:off x="2986803" y="2901724"/>
              <a:ext cx="67213" cy="14898"/>
            </a:xfrm>
            <a:custGeom>
              <a:rect b="b" l="l" r="r" t="t"/>
              <a:pathLst>
                <a:path extrusionOk="0" h="1038" w="4683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 flipH="1">
              <a:off x="2624452" y="3299177"/>
              <a:ext cx="69236" cy="28317"/>
            </a:xfrm>
            <a:custGeom>
              <a:rect b="b" l="l" r="r" t="t"/>
              <a:pathLst>
                <a:path extrusionOk="0" h="1973" w="4824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rect b="b" l="l" r="r" t="t"/>
              <a:pathLst>
                <a:path extrusionOk="0" h="7240" w="7112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rect b="b" l="l" r="r" t="t"/>
              <a:pathLst>
                <a:path extrusionOk="0" h="4085" w="7219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rect b="b" l="l" r="r" t="t"/>
              <a:pathLst>
                <a:path extrusionOk="0" h="2695" w="933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rect b="b" l="l" r="r" t="t"/>
              <a:pathLst>
                <a:path extrusionOk="0" h="10792" w="28836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rect b="b" l="l" r="r" t="t"/>
              <a:pathLst>
                <a:path extrusionOk="0" h="8239" w="8873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rect b="b" l="l" r="r" t="t"/>
              <a:pathLst>
                <a:path extrusionOk="0" h="4824" w="10246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rect b="b" l="l" r="r" t="t"/>
              <a:pathLst>
                <a:path extrusionOk="0" h="15681" w="19858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rect b="b" l="l" r="r" t="t"/>
              <a:pathLst>
                <a:path extrusionOk="0" h="7393" w="8458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 flipH="1">
              <a:off x="2464238" y="2903446"/>
              <a:ext cx="49028" cy="44981"/>
            </a:xfrm>
            <a:custGeom>
              <a:rect b="b" l="l" r="r" t="t"/>
              <a:pathLst>
                <a:path extrusionOk="0" h="3134" w="3416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 flipH="1">
              <a:off x="2937787" y="3186478"/>
              <a:ext cx="101573" cy="3043"/>
            </a:xfrm>
            <a:custGeom>
              <a:rect b="b" l="l" r="r" t="t"/>
              <a:pathLst>
                <a:path extrusionOk="0" h="212" w="7077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 flipH="1">
              <a:off x="2929190" y="3200632"/>
              <a:ext cx="114720" cy="3043"/>
            </a:xfrm>
            <a:custGeom>
              <a:rect b="b" l="l" r="r" t="t"/>
              <a:pathLst>
                <a:path extrusionOk="0" h="212" w="7993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flipH="1">
              <a:off x="2531966" y="3196584"/>
              <a:ext cx="72265" cy="3043"/>
            </a:xfrm>
            <a:custGeom>
              <a:rect b="b" l="l" r="r" t="t"/>
              <a:pathLst>
                <a:path extrusionOk="0" h="212" w="5035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 flipH="1">
              <a:off x="2537519" y="3212259"/>
              <a:ext cx="60151" cy="3545"/>
            </a:xfrm>
            <a:custGeom>
              <a:rect b="b" l="l" r="r" t="t"/>
              <a:pathLst>
                <a:path extrusionOk="0" h="247" w="4191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>
              <a:off x="2544593" y="2954004"/>
              <a:ext cx="38422" cy="49028"/>
            </a:xfrm>
            <a:custGeom>
              <a:rect b="b" l="l" r="r" t="t"/>
              <a:pathLst>
                <a:path extrusionOk="0" h="3416" w="2677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>
              <a:off x="2820534" y="3093488"/>
              <a:ext cx="62161" cy="10119"/>
            </a:xfrm>
            <a:custGeom>
              <a:rect b="b" l="l" r="r" t="t"/>
              <a:pathLst>
                <a:path extrusionOk="0" h="705" w="4331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>
              <a:off x="2624949" y="3100536"/>
              <a:ext cx="30327" cy="33599"/>
            </a:xfrm>
            <a:custGeom>
              <a:rect b="b" l="l" r="r" t="t"/>
              <a:pathLst>
                <a:path extrusionOk="0" h="2341" w="2113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 flipH="1">
              <a:off x="2462216" y="2896384"/>
              <a:ext cx="67227" cy="67227"/>
            </a:xfrm>
            <a:custGeom>
              <a:rect b="b" l="l" r="r" t="t"/>
              <a:pathLst>
                <a:path extrusionOk="0" h="4684" w="4684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rect b="b" l="l" r="r" t="t"/>
              <a:pathLst>
                <a:path extrusionOk="0" h="159171" w="41896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rect b="b" l="l" r="r" t="t"/>
              <a:pathLst>
                <a:path extrusionOk="0" h="159171" w="7816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rect b="b" l="l" r="r" t="t"/>
              <a:pathLst>
                <a:path extrusionOk="0" h="159171" w="37742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rect b="b" l="l" r="r" t="t"/>
              <a:pathLst>
                <a:path extrusionOk="0" h="159171" w="7042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rect b="b" l="l" r="r" t="t"/>
              <a:pathLst>
                <a:path extrusionOk="0" h="159170" w="28236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rect b="b" l="l" r="r" t="t"/>
              <a:pathLst>
                <a:path extrusionOk="0" h="159170" w="11865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rect b="b" l="l" r="r" t="t"/>
              <a:pathLst>
                <a:path extrusionOk="0" h="159170" w="7042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rect b="b" l="l" r="r" t="t"/>
              <a:pathLst>
                <a:path extrusionOk="0" h="1092" w="33835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rect b="b" l="l" r="r" t="t"/>
              <a:pathLst>
                <a:path extrusionOk="0" h="1093" w="33835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rect b="b" l="l" r="r" t="t"/>
              <a:pathLst>
                <a:path extrusionOk="0" h="9036" w="8732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 flipH="1">
              <a:off x="3507326" y="2589782"/>
              <a:ext cx="62936" cy="54023"/>
            </a:xfrm>
            <a:custGeom>
              <a:rect b="b" l="l" r="r" t="t"/>
              <a:pathLst>
                <a:path extrusionOk="0" h="3764" w="4385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rect b="b" l="l" r="r" t="t"/>
              <a:pathLst>
                <a:path extrusionOk="0" h="11711" w="15844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 flipH="1">
              <a:off x="3582634" y="2659359"/>
              <a:ext cx="88942" cy="66725"/>
            </a:xfrm>
            <a:custGeom>
              <a:rect b="b" l="l" r="r" t="t"/>
              <a:pathLst>
                <a:path extrusionOk="0" h="4649" w="6197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rect b="b" l="l" r="r" t="t"/>
              <a:pathLst>
                <a:path extrusionOk="0" h="5986" w="7042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 flipH="1">
              <a:off x="3572017" y="2563341"/>
              <a:ext cx="24772" cy="80360"/>
            </a:xfrm>
            <a:custGeom>
              <a:rect b="b" l="l" r="r" t="t"/>
              <a:pathLst>
                <a:path extrusionOk="0" h="5599" w="1726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rect b="b" l="l" r="r" t="t"/>
              <a:pathLst>
                <a:path extrusionOk="0" h="9612" w="9683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rect b="b" l="l" r="r" t="t"/>
              <a:pathLst>
                <a:path extrusionOk="0" h="7844" w="7183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rect b="b" l="l" r="r" t="t"/>
              <a:pathLst>
                <a:path extrusionOk="0" h="7423" w="8803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 flipH="1">
              <a:off x="3655404" y="2566370"/>
              <a:ext cx="37403" cy="32867"/>
            </a:xfrm>
            <a:custGeom>
              <a:rect b="b" l="l" r="r" t="t"/>
              <a:pathLst>
                <a:path extrusionOk="0" h="2290" w="2606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 flipH="1">
              <a:off x="3605360" y="2557283"/>
              <a:ext cx="11640" cy="32351"/>
            </a:xfrm>
            <a:custGeom>
              <a:rect b="b" l="l" r="r" t="t"/>
              <a:pathLst>
                <a:path extrusionOk="0" h="2254" w="811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rect b="b" l="l" r="r" t="t"/>
              <a:pathLst>
                <a:path extrusionOk="0" h="9036" w="8697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 flipH="1">
              <a:off x="3767602" y="2589782"/>
              <a:ext cx="62563" cy="54023"/>
            </a:xfrm>
            <a:custGeom>
              <a:rect b="b" l="l" r="r" t="t"/>
              <a:pathLst>
                <a:path extrusionOk="0" h="3764" w="4359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 flipH="1">
              <a:off x="3681173" y="2609836"/>
              <a:ext cx="59649" cy="53578"/>
            </a:xfrm>
            <a:custGeom>
              <a:rect b="b" l="l" r="r" t="t"/>
              <a:pathLst>
                <a:path extrusionOk="0" h="3733" w="4156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 flipH="1">
              <a:off x="3562915" y="2602759"/>
              <a:ext cx="17194" cy="42024"/>
            </a:xfrm>
            <a:custGeom>
              <a:rect b="b" l="l" r="r" t="t"/>
              <a:pathLst>
                <a:path extrusionOk="0" h="2928" w="1198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 flipH="1">
              <a:off x="3565442" y="2695246"/>
              <a:ext cx="24270" cy="32351"/>
            </a:xfrm>
            <a:custGeom>
              <a:rect b="b" l="l" r="r" t="t"/>
              <a:pathLst>
                <a:path extrusionOk="0" h="2254" w="1691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 flipH="1">
              <a:off x="3674107" y="2691715"/>
              <a:ext cx="34374" cy="41450"/>
            </a:xfrm>
            <a:custGeom>
              <a:rect b="b" l="l" r="r" t="t"/>
              <a:pathLst>
                <a:path extrusionOk="0" h="2888" w="2395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 flipH="1">
              <a:off x="3728685" y="2710405"/>
              <a:ext cx="44478" cy="43474"/>
            </a:xfrm>
            <a:custGeom>
              <a:rect b="b" l="l" r="r" t="t"/>
              <a:pathLst>
                <a:path extrusionOk="0" h="3029" w="3099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 flipH="1">
              <a:off x="3528552" y="2715974"/>
              <a:ext cx="31346" cy="34503"/>
            </a:xfrm>
            <a:custGeom>
              <a:rect b="b" l="l" r="r" t="t"/>
              <a:pathLst>
                <a:path extrusionOk="0" h="2404" w="2184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rect b="b" l="l" r="r" t="t"/>
              <a:pathLst>
                <a:path extrusionOk="0" h="20702" w="12429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rect b="b" l="l" r="r" t="t"/>
              <a:pathLst>
                <a:path extrusionOk="0" h="7976" w="4824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rect b="b" l="l" r="r" t="t"/>
              <a:pathLst>
                <a:path extrusionOk="0" h="9425" w="9823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 flipH="1">
              <a:off x="3635702" y="3114719"/>
              <a:ext cx="85914" cy="35379"/>
            </a:xfrm>
            <a:custGeom>
              <a:rect b="b" l="l" r="r" t="t"/>
              <a:pathLst>
                <a:path extrusionOk="0" h="2465" w="5986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rect b="b" l="l" r="r" t="t"/>
              <a:pathLst>
                <a:path extrusionOk="0" h="6998" w="6796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 flipH="1">
              <a:off x="3573027" y="3290076"/>
              <a:ext cx="65706" cy="96793"/>
            </a:xfrm>
            <a:custGeom>
              <a:rect b="b" l="l" r="r" t="t"/>
              <a:pathLst>
                <a:path extrusionOk="0" h="6744" w="4578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rect b="b" l="l" r="r" t="t"/>
              <a:pathLst>
                <a:path extrusionOk="0" h="11091" w="6831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rect b="b" l="l" r="r" t="t"/>
              <a:pathLst>
                <a:path extrusionOk="0" h="10950" w="6866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 flipH="1">
              <a:off x="3738287" y="3062568"/>
              <a:ext cx="36900" cy="38005"/>
            </a:xfrm>
            <a:custGeom>
              <a:rect b="b" l="l" r="r" t="t"/>
              <a:pathLst>
                <a:path extrusionOk="0" h="2648" w="2571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 flipH="1">
              <a:off x="3660464" y="3054573"/>
              <a:ext cx="89961" cy="44981"/>
            </a:xfrm>
            <a:custGeom>
              <a:rect b="b" l="l" r="r" t="t"/>
              <a:pathLst>
                <a:path extrusionOk="0" h="3134" w="6268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 flipH="1">
              <a:off x="3634678" y="3051544"/>
              <a:ext cx="54597" cy="25275"/>
            </a:xfrm>
            <a:custGeom>
              <a:rect b="b" l="l" r="r" t="t"/>
              <a:pathLst>
                <a:path extrusionOk="0" h="1761" w="3804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 flipH="1">
              <a:off x="3657435" y="3039917"/>
              <a:ext cx="89445" cy="49530"/>
            </a:xfrm>
            <a:custGeom>
              <a:rect b="b" l="l" r="r" t="t"/>
              <a:pathLst>
                <a:path extrusionOk="0" h="3451" w="6232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rect b="b" l="l" r="r" t="t"/>
              <a:pathLst>
                <a:path extrusionOk="0" h="8126" w="4895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rect b="b" l="l" r="r" t="t"/>
              <a:pathLst>
                <a:path extrusionOk="0" h="8116" w="6022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 flipH="1">
              <a:off x="3673089" y="2957033"/>
              <a:ext cx="37403" cy="25978"/>
            </a:xfrm>
            <a:custGeom>
              <a:rect b="b" l="l" r="r" t="t"/>
              <a:pathLst>
                <a:path extrusionOk="0" h="1810" w="2606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 flipH="1">
              <a:off x="3670564" y="2936089"/>
              <a:ext cx="46502" cy="17266"/>
            </a:xfrm>
            <a:custGeom>
              <a:rect b="b" l="l" r="r" t="t"/>
              <a:pathLst>
                <a:path extrusionOk="0" h="1203" w="324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 flipH="1">
              <a:off x="3640754" y="3114719"/>
              <a:ext cx="81867" cy="7090"/>
            </a:xfrm>
            <a:custGeom>
              <a:rect b="b" l="l" r="r" t="t"/>
              <a:pathLst>
                <a:path extrusionOk="0" h="494" w="5704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 flipH="1">
              <a:off x="3720600" y="2982297"/>
              <a:ext cx="20223" cy="23768"/>
            </a:xfrm>
            <a:custGeom>
              <a:rect b="b" l="l" r="r" t="t"/>
              <a:pathLst>
                <a:path extrusionOk="0" h="1656" w="1409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 flipH="1">
              <a:off x="3627096" y="2982814"/>
              <a:ext cx="31346" cy="26796"/>
            </a:xfrm>
            <a:custGeom>
              <a:rect b="b" l="l" r="r" t="t"/>
              <a:pathLst>
                <a:path extrusionOk="0" h="1867" w="2184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rect b="b" l="l" r="r" t="t"/>
              <a:pathLst>
                <a:path extrusionOk="0" h="10633" w="21618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rect b="b" l="l" r="r" t="t"/>
              <a:pathLst>
                <a:path extrusionOk="0" h="9225" w="21618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rect b="b" l="l" r="r" t="t"/>
              <a:pathLst>
                <a:path extrusionOk="0" h="9225" w="2888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 flipH="1">
              <a:off x="3743847" y="4166918"/>
              <a:ext cx="69236" cy="68734"/>
            </a:xfrm>
            <a:custGeom>
              <a:rect b="b" l="l" r="r" t="t"/>
              <a:pathLst>
                <a:path extrusionOk="0" h="4789" w="4824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 flipH="1">
              <a:off x="3733743" y="4167406"/>
              <a:ext cx="80718" cy="68863"/>
            </a:xfrm>
            <a:custGeom>
              <a:rect b="b" l="l" r="r" t="t"/>
              <a:pathLst>
                <a:path extrusionOk="0" h="4798" w="5624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rect b="b" l="l" r="r" t="t"/>
              <a:pathLst>
                <a:path extrusionOk="0" h="10845" w="2535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rect b="b" l="l" r="r" t="t"/>
              <a:pathLst>
                <a:path extrusionOk="0" h="10845" w="3381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 flipH="1">
              <a:off x="3759502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 flipH="1">
              <a:off x="3751923" y="4319035"/>
              <a:ext cx="32867" cy="32351"/>
            </a:xfrm>
            <a:custGeom>
              <a:rect b="b" l="l" r="r" t="t"/>
              <a:pathLst>
                <a:path extrusionOk="0" h="2254" w="229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 flipH="1">
              <a:off x="3717558" y="4319035"/>
              <a:ext cx="32351" cy="32351"/>
            </a:xfrm>
            <a:custGeom>
              <a:rect b="b" l="l" r="r" t="t"/>
              <a:pathLst>
                <a:path extrusionOk="0" h="2254" w="2254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 flipH="1">
              <a:off x="3710481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3652873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 flipH="1">
              <a:off x="3624064" y="4326614"/>
              <a:ext cx="7592" cy="106137"/>
            </a:xfrm>
            <a:custGeom>
              <a:rect b="b" l="l" r="r" t="t"/>
              <a:pathLst>
                <a:path extrusionOk="0" h="7395" w="529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 flipH="1">
              <a:off x="3595756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 flipH="1">
              <a:off x="3566961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 flipH="1">
              <a:off x="3538152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rect b="b" l="l" r="r" t="t"/>
              <a:pathLst>
                <a:path extrusionOk="0" h="15999" w="23871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rect b="b" l="l" r="r" t="t"/>
              <a:pathLst>
                <a:path extrusionOk="0" h="7220" w="9683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 flipH="1">
              <a:off x="3754588" y="3741115"/>
              <a:ext cx="97410" cy="87636"/>
            </a:xfrm>
            <a:custGeom>
              <a:rect b="b" l="l" r="r" t="t"/>
              <a:pathLst>
                <a:path extrusionOk="0" h="6106" w="6787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 flipH="1">
              <a:off x="3800440" y="3749928"/>
              <a:ext cx="23768" cy="20352"/>
            </a:xfrm>
            <a:custGeom>
              <a:rect b="b" l="l" r="r" t="t"/>
              <a:pathLst>
                <a:path extrusionOk="0" h="1418" w="1656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 flipH="1">
              <a:off x="3817120" y="3776212"/>
              <a:ext cx="23251" cy="20782"/>
            </a:xfrm>
            <a:custGeom>
              <a:rect b="b" l="l" r="r" t="t"/>
              <a:pathLst>
                <a:path extrusionOk="0" h="1448" w="162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 flipH="1">
              <a:off x="3778205" y="3766594"/>
              <a:ext cx="23768" cy="20869"/>
            </a:xfrm>
            <a:custGeom>
              <a:rect b="b" l="l" r="r" t="t"/>
              <a:pathLst>
                <a:path extrusionOk="0" h="1454" w="1656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 flipH="1">
              <a:off x="3803469" y="3796423"/>
              <a:ext cx="23265" cy="20280"/>
            </a:xfrm>
            <a:custGeom>
              <a:rect b="b" l="l" r="r" t="t"/>
              <a:pathLst>
                <a:path extrusionOk="0" h="1413" w="1621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 flipH="1">
              <a:off x="3601832" y="3711530"/>
              <a:ext cx="33370" cy="23868"/>
            </a:xfrm>
            <a:custGeom>
              <a:rect b="b" l="l" r="r" t="t"/>
              <a:pathLst>
                <a:path extrusionOk="0" h="1663" w="2325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 flipH="1">
              <a:off x="3625072" y="3742363"/>
              <a:ext cx="32867" cy="23868"/>
            </a:xfrm>
            <a:custGeom>
              <a:rect b="b" l="l" r="r" t="t"/>
              <a:pathLst>
                <a:path extrusionOk="0" h="1663" w="229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 flipH="1">
              <a:off x="3570999" y="3731239"/>
              <a:ext cx="32867" cy="23883"/>
            </a:xfrm>
            <a:custGeom>
              <a:rect b="b" l="l" r="r" t="t"/>
              <a:pathLst>
                <a:path extrusionOk="0" h="1664" w="229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 flipH="1">
              <a:off x="3605880" y="3765647"/>
              <a:ext cx="32853" cy="24327"/>
            </a:xfrm>
            <a:custGeom>
              <a:rect b="b" l="l" r="r" t="t"/>
              <a:pathLst>
                <a:path extrusionOk="0" h="1695" w="2289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rect b="b" l="l" r="r" t="t"/>
              <a:pathLst>
                <a:path extrusionOk="0" h="5494" w="14436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rect b="b" l="l" r="r" t="t"/>
              <a:pathLst>
                <a:path extrusionOk="0" h="15773" w="2606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rect b="b" l="l" r="r" t="t"/>
              <a:pathLst>
                <a:path extrusionOk="0" h="25420" w="11443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rect b="b" l="l" r="r" t="t"/>
              <a:pathLst>
                <a:path extrusionOk="0" h="25526" w="11478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 flipH="1">
              <a:off x="3621547" y="2516774"/>
              <a:ext cx="74805" cy="55171"/>
            </a:xfrm>
            <a:custGeom>
              <a:rect b="b" l="l" r="r" t="t"/>
              <a:pathLst>
                <a:path extrusionOk="0" h="3844" w="5212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 flipH="1">
              <a:off x="3775321" y="2608314"/>
              <a:ext cx="31202" cy="26437"/>
            </a:xfrm>
            <a:custGeom>
              <a:rect b="b" l="l" r="r" t="t"/>
              <a:pathLst>
                <a:path extrusionOk="0" h="1842" w="2174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 flipH="1">
              <a:off x="3515920" y="2601682"/>
              <a:ext cx="27801" cy="28676"/>
            </a:xfrm>
            <a:custGeom>
              <a:rect b="b" l="l" r="r" t="t"/>
              <a:pathLst>
                <a:path extrusionOk="0" h="1998" w="1937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rect b="b" l="l" r="r" t="t"/>
              <a:pathLst>
                <a:path extrusionOk="0" h="9286" w="9824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rect b="b" l="l" r="r" t="t"/>
              <a:pathLst>
                <a:path extrusionOk="0" h="8055" w="19928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rect b="b" l="l" r="r" t="t"/>
              <a:pathLst>
                <a:path extrusionOk="0" h="59576" w="50381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rect b="b" l="l" r="r" t="t"/>
              <a:pathLst>
                <a:path extrusionOk="0" h="34538" w="2994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rect b="b" l="l" r="r" t="t"/>
              <a:pathLst>
                <a:path extrusionOk="0" h="59394" w="48093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rect b="b" l="l" r="r" t="t"/>
              <a:pathLst>
                <a:path extrusionOk="0" h="10521" w="12253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rect b="b" l="l" r="r" t="t"/>
              <a:pathLst>
                <a:path extrusionOk="0" h="9133" w="23941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rect b="b" l="l" r="r" t="t"/>
              <a:pathLst>
                <a:path extrusionOk="0" h="66965" w="73231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rect b="b" l="l" r="r" t="t"/>
              <a:pathLst>
                <a:path extrusionOk="0" h="63303" w="63127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rect b="b" l="l" r="r" t="t"/>
              <a:pathLst>
                <a:path extrusionOk="0" h="54501" w="42249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rect b="b" l="l" r="r" t="t"/>
              <a:pathLst>
                <a:path extrusionOk="0" h="14401" w="1352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rect b="b" l="l" r="r" t="t"/>
              <a:pathLst>
                <a:path extrusionOk="0" h="21712" w="1697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rect b="b" l="l" r="r" t="t"/>
              <a:pathLst>
                <a:path extrusionOk="0" h="23343" w="24716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rect b="b" l="l" r="r" t="t"/>
              <a:pathLst>
                <a:path extrusionOk="0" h="7847" w="4578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rect b="b" l="l" r="r" t="t"/>
              <a:pathLst>
                <a:path extrusionOk="0" h="6404" w="2028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rect b="b" l="l" r="r" t="t"/>
              <a:pathLst>
                <a:path extrusionOk="0" h="2661" w="15739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rect b="b" l="l" r="r" t="t"/>
              <a:pathLst>
                <a:path extrusionOk="0" h="67324" w="60028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rect b="b" l="l" r="r" t="t"/>
              <a:pathLst>
                <a:path extrusionOk="0" h="34750" w="22146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rect b="b" l="l" r="r" t="t"/>
              <a:pathLst>
                <a:path extrusionOk="0" h="56742" w="47741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rect b="b" l="l" r="r" t="t"/>
              <a:pathLst>
                <a:path extrusionOk="0" h="45875" w="25631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rect b="b" l="l" r="r" t="t"/>
              <a:pathLst>
                <a:path extrusionOk="0" h="29821" w="44959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rect b="b" l="l" r="r" t="t"/>
              <a:pathLst>
                <a:path extrusionOk="0" h="7924" w="19294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rect b="b" l="l" r="r" t="t"/>
              <a:pathLst>
                <a:path extrusionOk="0" h="26688" w="45839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rect b="b" l="l" r="r" t="t"/>
              <a:pathLst>
                <a:path extrusionOk="0" h="20913" w="21865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rect b="b" l="l" r="r" t="t"/>
              <a:pathLst>
                <a:path extrusionOk="0" h="9707" w="11302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rect b="b" l="l" r="r" t="t"/>
              <a:pathLst>
                <a:path extrusionOk="0" h="9706" w="11338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flipH="1">
              <a:off x="1030499" y="4668758"/>
              <a:ext cx="88440" cy="75839"/>
            </a:xfrm>
            <a:custGeom>
              <a:rect b="b" l="l" r="r" t="t"/>
              <a:pathLst>
                <a:path extrusionOk="0" h="5284" w="6162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 flipH="1">
              <a:off x="2328802" y="4668758"/>
              <a:ext cx="44981" cy="75810"/>
            </a:xfrm>
            <a:custGeom>
              <a:rect b="b" l="l" r="r" t="t"/>
              <a:pathLst>
                <a:path extrusionOk="0" h="5282" w="3134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rect b="b" l="l" r="r" t="t"/>
              <a:pathLst>
                <a:path extrusionOk="0" h="63373" w="91538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rect b="b" l="l" r="r" t="t"/>
              <a:pathLst>
                <a:path extrusionOk="0" h="35771" w="5916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rect b="b" l="l" r="r" t="t"/>
              <a:pathLst>
                <a:path extrusionOk="0" h="23990" w="100727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rect b="b" l="l" r="r" t="t"/>
              <a:pathLst>
                <a:path extrusionOk="0" h="57224" w="44503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rect b="b" l="l" r="r" t="t"/>
              <a:pathLst>
                <a:path extrusionOk="0" h="57234" w="44502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rect b="b" l="l" r="r" t="t"/>
              <a:pathLst>
                <a:path extrusionOk="0" h="84503" w="75448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rect b="b" l="l" r="r" t="t"/>
              <a:pathLst>
                <a:path extrusionOk="0" h="45148" w="33553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rect b="b" l="l" r="r" t="t"/>
              <a:pathLst>
                <a:path extrusionOk="0" h="56120" w="30489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rect b="b" l="l" r="r" t="t"/>
              <a:pathLst>
                <a:path extrusionOk="0" h="79357" w="37813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 flipH="1">
              <a:off x="1105795" y="4242725"/>
              <a:ext cx="32853" cy="25777"/>
            </a:xfrm>
            <a:custGeom>
              <a:rect b="b" l="l" r="r" t="t"/>
              <a:pathLst>
                <a:path extrusionOk="0" h="1796" w="2289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 flipH="1">
              <a:off x="977985" y="3113614"/>
              <a:ext cx="360291" cy="39010"/>
            </a:xfrm>
            <a:custGeom>
              <a:rect b="b" l="l" r="r" t="t"/>
              <a:pathLst>
                <a:path extrusionOk="0" h="2718" w="25103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rect b="b" l="l" r="r" t="t"/>
              <a:pathLst>
                <a:path extrusionOk="0" h="34625" w="2109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rect b="b" l="l" r="r" t="t"/>
              <a:pathLst>
                <a:path extrusionOk="0" h="34625" w="17111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rect b="b" l="l" r="r" t="t"/>
              <a:pathLst>
                <a:path extrusionOk="0" h="32955" w="12182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rect b="b" l="l" r="r" t="t"/>
              <a:pathLst>
                <a:path extrusionOk="0" h="21121" w="14964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rect b="b" l="l" r="r" t="t"/>
              <a:pathLst>
                <a:path extrusionOk="0" h="21125" w="11831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rect b="b" l="l" r="r" t="t"/>
              <a:pathLst>
                <a:path extrusionOk="0" h="20597" w="933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rect b="b" l="l" r="r" t="t"/>
              <a:pathLst>
                <a:path extrusionOk="0" h="22920" w="13766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rect b="b" l="l" r="r" t="t"/>
              <a:pathLst>
                <a:path extrusionOk="0" h="23625" w="3873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rect b="b" l="l" r="r" t="t"/>
              <a:pathLst>
                <a:path extrusionOk="0" h="17471" w="35137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rect b="b" l="l" r="r" t="t"/>
              <a:pathLst>
                <a:path extrusionOk="0" h="6275" w="25596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rect b="b" l="l" r="r" t="t"/>
              <a:pathLst>
                <a:path extrusionOk="0" h="16290" w="7465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2" name="Google Shape;642;p45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3" name="Google Shape;643;p45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44" name="Google Shape;644;p45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 flipH="1" rot="10800000">
              <a:off x="2127125" y="33803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 flipH="1" rot="10800000">
              <a:off x="3747975" y="40953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 flipH="1" rot="10800000">
              <a:off x="8453975" y="1447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5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1" name="Google Shape;651;p4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45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56" name="Google Shape;656;p4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54"/>
          <p:cNvGrpSpPr/>
          <p:nvPr/>
        </p:nvGrpSpPr>
        <p:grpSpPr>
          <a:xfrm>
            <a:off x="713215" y="306871"/>
            <a:ext cx="8725475" cy="4750606"/>
            <a:chOff x="319225" y="480363"/>
            <a:chExt cx="7961200" cy="4185188"/>
          </a:xfrm>
        </p:grpSpPr>
        <p:sp>
          <p:nvSpPr>
            <p:cNvPr id="1025" name="Google Shape;1025;p54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0" name="Google Shape;1030;p54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031" name="Google Shape;1031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6" name="Google Shape;1056;p54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057" name="Google Shape;1057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1" name="Google Shape;1061;p54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2" name="Google Shape;1062;p54"/>
          <p:cNvPicPr preferRelativeResize="0"/>
          <p:nvPr/>
        </p:nvPicPr>
        <p:blipFill rotWithShape="1">
          <a:blip r:embed="rId3">
            <a:alphaModFix/>
          </a:blip>
          <a:srcRect b="0" l="3671" r="7439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4"/>
          <p:cNvSpPr txBox="1"/>
          <p:nvPr>
            <p:ph type="title"/>
          </p:nvPr>
        </p:nvSpPr>
        <p:spPr>
          <a:xfrm>
            <a:off x="713225" y="1188925"/>
            <a:ext cx="3380400" cy="13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Iconography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64" name="Google Shape;1064;p54"/>
          <p:cNvSpPr txBox="1"/>
          <p:nvPr>
            <p:ph idx="1" type="subTitle"/>
          </p:nvPr>
        </p:nvSpPr>
        <p:spPr>
          <a:xfrm>
            <a:off x="577625" y="2526375"/>
            <a:ext cx="36516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Icons should be recognisable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maintain visual theme</a:t>
            </a:r>
            <a:endParaRPr/>
          </a:p>
        </p:txBody>
      </p:sp>
      <p:sp>
        <p:nvSpPr>
          <p:cNvPr id="1065" name="Google Shape;1065;p54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4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5"/>
          <p:cNvSpPr txBox="1"/>
          <p:nvPr>
            <p:ph type="title"/>
          </p:nvPr>
        </p:nvSpPr>
        <p:spPr>
          <a:xfrm>
            <a:off x="578150" y="790875"/>
            <a:ext cx="33939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Mobile Game UI</a:t>
            </a:r>
            <a:endParaRPr sz="3600"/>
          </a:p>
        </p:txBody>
      </p:sp>
      <p:grpSp>
        <p:nvGrpSpPr>
          <p:cNvPr id="1072" name="Google Shape;1072;p55"/>
          <p:cNvGrpSpPr/>
          <p:nvPr/>
        </p:nvGrpSpPr>
        <p:grpSpPr>
          <a:xfrm>
            <a:off x="1024568" y="616186"/>
            <a:ext cx="7865435" cy="5465867"/>
            <a:chOff x="1463200" y="876913"/>
            <a:chExt cx="6218718" cy="3788638"/>
          </a:xfrm>
        </p:grpSpPr>
        <p:sp>
          <p:nvSpPr>
            <p:cNvPr id="1073" name="Google Shape;1073;p55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55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079" name="Google Shape;1079;p5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5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5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5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3" name="Google Shape;1083;p55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084" name="Google Shape;1084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9" name="Google Shape;1109;p55"/>
          <p:cNvSpPr txBox="1"/>
          <p:nvPr>
            <p:ph idx="4294967295" type="body"/>
          </p:nvPr>
        </p:nvSpPr>
        <p:spPr>
          <a:xfrm>
            <a:off x="723500" y="1951575"/>
            <a:ext cx="3795900" cy="19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screen 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Touch friendly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</a:t>
            </a:r>
            <a:endParaRPr/>
          </a:p>
        </p:txBody>
      </p:sp>
      <p:pic>
        <p:nvPicPr>
          <p:cNvPr id="1110" name="Google Shape;11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288" y="3098900"/>
            <a:ext cx="3014098" cy="19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401" y="974574"/>
            <a:ext cx="3723873" cy="20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6"/>
          <p:cNvSpPr txBox="1"/>
          <p:nvPr>
            <p:ph type="title"/>
          </p:nvPr>
        </p:nvSpPr>
        <p:spPr>
          <a:xfrm>
            <a:off x="377150" y="932475"/>
            <a:ext cx="33939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Console/PC UI</a:t>
            </a:r>
            <a:endParaRPr sz="3600"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519444" y="616203"/>
            <a:ext cx="8370395" cy="6123575"/>
            <a:chOff x="1463200" y="876913"/>
            <a:chExt cx="6218718" cy="3788638"/>
          </a:xfrm>
        </p:grpSpPr>
        <p:sp>
          <p:nvSpPr>
            <p:cNvPr id="1118" name="Google Shape;1118;p56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3" name="Google Shape;1123;p56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124" name="Google Shape;1124;p5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5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56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129" name="Google Shape;1129;p5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5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5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5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5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5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5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5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5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4" name="Google Shape;1154;p56"/>
          <p:cNvSpPr txBox="1"/>
          <p:nvPr>
            <p:ph idx="4294967295" type="body"/>
          </p:nvPr>
        </p:nvSpPr>
        <p:spPr>
          <a:xfrm>
            <a:off x="519450" y="2062900"/>
            <a:ext cx="3795900" cy="19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Controller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detail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Contextual Awareness</a:t>
            </a:r>
            <a:endParaRPr/>
          </a:p>
        </p:txBody>
      </p:sp>
      <p:pic>
        <p:nvPicPr>
          <p:cNvPr id="1155" name="Google Shape;11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925" y="1477588"/>
            <a:ext cx="4901923" cy="27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57"/>
          <p:cNvGrpSpPr/>
          <p:nvPr/>
        </p:nvGrpSpPr>
        <p:grpSpPr>
          <a:xfrm>
            <a:off x="519444" y="616203"/>
            <a:ext cx="8370395" cy="6123575"/>
            <a:chOff x="1463200" y="876913"/>
            <a:chExt cx="6218718" cy="3788638"/>
          </a:xfrm>
        </p:grpSpPr>
        <p:sp>
          <p:nvSpPr>
            <p:cNvPr id="1161" name="Google Shape;1161;p57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6" name="Google Shape;1166;p57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167" name="Google Shape;1167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57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172" name="Google Shape;1172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97" name="Google Shape;11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88" y="616201"/>
            <a:ext cx="7093123" cy="39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8"/>
          <p:cNvSpPr txBox="1"/>
          <p:nvPr>
            <p:ph type="title"/>
          </p:nvPr>
        </p:nvSpPr>
        <p:spPr>
          <a:xfrm>
            <a:off x="290550" y="939325"/>
            <a:ext cx="33939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VR/AR</a:t>
            </a:r>
            <a:endParaRPr sz="3600"/>
          </a:p>
        </p:txBody>
      </p:sp>
      <p:grpSp>
        <p:nvGrpSpPr>
          <p:cNvPr id="1203" name="Google Shape;1203;p58"/>
          <p:cNvGrpSpPr/>
          <p:nvPr/>
        </p:nvGrpSpPr>
        <p:grpSpPr>
          <a:xfrm>
            <a:off x="519444" y="616203"/>
            <a:ext cx="8370395" cy="6123575"/>
            <a:chOff x="1463200" y="876913"/>
            <a:chExt cx="6218718" cy="3788638"/>
          </a:xfrm>
        </p:grpSpPr>
        <p:sp>
          <p:nvSpPr>
            <p:cNvPr id="1204" name="Google Shape;1204;p58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9" name="Google Shape;1209;p58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210" name="Google Shape;1210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4" name="Google Shape;1214;p58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215" name="Google Shape;1215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0" name="Google Shape;1240;p58"/>
          <p:cNvSpPr txBox="1"/>
          <p:nvPr>
            <p:ph idx="4294967295" type="body"/>
          </p:nvPr>
        </p:nvSpPr>
        <p:spPr>
          <a:xfrm>
            <a:off x="414250" y="1889725"/>
            <a:ext cx="3795900" cy="19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 panels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Controllers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environment</a:t>
            </a:r>
            <a:endParaRPr/>
          </a:p>
        </p:txBody>
      </p:sp>
      <p:pic>
        <p:nvPicPr>
          <p:cNvPr id="1241" name="Google Shape;12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851" y="939333"/>
            <a:ext cx="3393900" cy="190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49" y="2848405"/>
            <a:ext cx="3393902" cy="190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59"/>
          <p:cNvSpPr txBox="1"/>
          <p:nvPr>
            <p:ph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48" name="Google Shape;1248;p5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Scripting Basics C#</a:t>
            </a:r>
            <a:endParaRPr/>
          </a:p>
        </p:txBody>
      </p:sp>
      <p:sp>
        <p:nvSpPr>
          <p:cNvPr id="1249" name="Google Shape;1249;p5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250" name="Google Shape;1250;p59"/>
          <p:cNvGrpSpPr/>
          <p:nvPr/>
        </p:nvGrpSpPr>
        <p:grpSpPr>
          <a:xfrm>
            <a:off x="481106" y="704566"/>
            <a:ext cx="2628806" cy="2171047"/>
            <a:chOff x="490650" y="876049"/>
            <a:chExt cx="2400078" cy="1982149"/>
          </a:xfrm>
        </p:grpSpPr>
        <p:sp>
          <p:nvSpPr>
            <p:cNvPr id="1251" name="Google Shape;1251;p59"/>
            <p:cNvSpPr/>
            <p:nvPr/>
          </p:nvSpPr>
          <p:spPr>
            <a:xfrm>
              <a:off x="490650" y="2417175"/>
              <a:ext cx="2400078" cy="441023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rect b="b" l="l" r="r" t="t"/>
              <a:pathLst>
                <a:path extrusionOk="0" h="71707" w="84744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rect b="b" l="l" r="r" t="t"/>
              <a:pathLst>
                <a:path extrusionOk="0" h="42526" w="68817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rect b="b" l="l" r="r" t="t"/>
              <a:pathLst>
                <a:path extrusionOk="0" h="23149" w="65443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 flipH="1">
              <a:off x="714211" y="942012"/>
              <a:ext cx="944379" cy="221672"/>
            </a:xfrm>
            <a:custGeom>
              <a:rect b="b" l="l" r="r" t="t"/>
              <a:pathLst>
                <a:path extrusionOk="0" h="8411" w="35833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rect b="b" l="l" r="r" t="t"/>
              <a:pathLst>
                <a:path extrusionOk="0" h="9114" w="38542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59"/>
          <p:cNvGrpSpPr/>
          <p:nvPr/>
        </p:nvGrpSpPr>
        <p:grpSpPr>
          <a:xfrm>
            <a:off x="6872350" y="2156345"/>
            <a:ext cx="1376237" cy="2576197"/>
            <a:chOff x="6586600" y="2122595"/>
            <a:chExt cx="1376237" cy="2576197"/>
          </a:xfrm>
        </p:grpSpPr>
        <p:sp>
          <p:nvSpPr>
            <p:cNvPr id="1258" name="Google Shape;1258;p59"/>
            <p:cNvSpPr/>
            <p:nvPr/>
          </p:nvSpPr>
          <p:spPr>
            <a:xfrm>
              <a:off x="6586600" y="4263675"/>
              <a:ext cx="1376237" cy="435118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7408796" y="4375064"/>
              <a:ext cx="29761" cy="6634"/>
            </a:xfrm>
            <a:custGeom>
              <a:rect b="b" l="l" r="r" t="t"/>
              <a:pathLst>
                <a:path extrusionOk="0" h="183" w="821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6770300" y="2122595"/>
              <a:ext cx="923360" cy="2473084"/>
            </a:xfrm>
            <a:custGeom>
              <a:rect b="b" l="l" r="r" t="t"/>
              <a:pathLst>
                <a:path extrusionOk="0" h="68223" w="25472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6857342" y="2157144"/>
              <a:ext cx="733881" cy="744031"/>
            </a:xfrm>
            <a:custGeom>
              <a:rect b="b" l="l" r="r" t="t"/>
              <a:pathLst>
                <a:path extrusionOk="0" h="20525" w="20245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7317930" y="3200834"/>
              <a:ext cx="282134" cy="780136"/>
            </a:xfrm>
            <a:custGeom>
              <a:rect b="b" l="l" r="r" t="t"/>
              <a:pathLst>
                <a:path extrusionOk="0" h="21521" w="7783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6927853" y="2773265"/>
              <a:ext cx="182954" cy="69455"/>
            </a:xfrm>
            <a:custGeom>
              <a:rect b="b" l="l" r="r" t="t"/>
              <a:pathLst>
                <a:path extrusionOk="0" h="1916" w="5047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59"/>
          <p:cNvSpPr/>
          <p:nvPr/>
        </p:nvSpPr>
        <p:spPr>
          <a:xfrm flipH="1" rot="-8244749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59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59"/>
          <p:cNvSpPr/>
          <p:nvPr/>
        </p:nvSpPr>
        <p:spPr>
          <a:xfrm flipH="1" rot="10800000">
            <a:off x="24902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9"/>
          <p:cNvSpPr/>
          <p:nvPr/>
        </p:nvSpPr>
        <p:spPr>
          <a:xfrm flipH="1" rot="10800000">
            <a:off x="64787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59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1269" name="Google Shape;1269;p59"/>
            <p:cNvSpPr/>
            <p:nvPr/>
          </p:nvSpPr>
          <p:spPr>
            <a:xfrm flipH="1" rot="10800000">
              <a:off x="2890725" y="1066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4" name="Google Shape;1274;p59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1275" name="Google Shape;1275;p5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5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9" name="Google Shape;1279;p59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1280" name="Google Shape;1280;p5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5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5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5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5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5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5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5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5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5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5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5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5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5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5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5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5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5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5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5" name="Google Shape;1305;p59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0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Cover</a:t>
            </a:r>
            <a:endParaRPr/>
          </a:p>
        </p:txBody>
      </p:sp>
      <p:sp>
        <p:nvSpPr>
          <p:cNvPr id="1311" name="Google Shape;1311;p60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script?</a:t>
            </a:r>
            <a:endParaRPr/>
          </a:p>
        </p:txBody>
      </p:sp>
      <p:sp>
        <p:nvSpPr>
          <p:cNvPr id="1312" name="Google Shape;1312;p60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Scripts</a:t>
            </a:r>
            <a:endParaRPr/>
          </a:p>
        </p:txBody>
      </p:sp>
      <p:sp>
        <p:nvSpPr>
          <p:cNvPr id="1313" name="Google Shape;1313;p60"/>
          <p:cNvSpPr txBox="1"/>
          <p:nvPr>
            <p:ph idx="2" type="title"/>
          </p:nvPr>
        </p:nvSpPr>
        <p:spPr>
          <a:xfrm>
            <a:off x="3460050" y="1787525"/>
            <a:ext cx="21801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&amp; Fields</a:t>
            </a:r>
            <a:endParaRPr/>
          </a:p>
        </p:txBody>
      </p:sp>
      <p:sp>
        <p:nvSpPr>
          <p:cNvPr id="1314" name="Google Shape;1314;p60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315" name="Google Shape;1315;p60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Visual Studio</a:t>
            </a:r>
            <a:endParaRPr/>
          </a:p>
        </p:txBody>
      </p:sp>
      <p:sp>
        <p:nvSpPr>
          <p:cNvPr id="1316" name="Google Shape;1316;p60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17" name="Google Shape;1317;p60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Debug</a:t>
            </a:r>
            <a:endParaRPr/>
          </a:p>
        </p:txBody>
      </p:sp>
      <p:sp>
        <p:nvSpPr>
          <p:cNvPr id="1318" name="Google Shape;1318;p60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to test things</a:t>
            </a:r>
            <a:endParaRPr/>
          </a:p>
        </p:txBody>
      </p:sp>
      <p:sp>
        <p:nvSpPr>
          <p:cNvPr id="1319" name="Google Shape;1319;p60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Unity Basics</a:t>
            </a:r>
            <a:endParaRPr/>
          </a:p>
        </p:txBody>
      </p:sp>
      <p:sp>
        <p:nvSpPr>
          <p:cNvPr id="1320" name="Google Shape;1320;p60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does it all mean?</a:t>
            </a:r>
            <a:endParaRPr/>
          </a:p>
        </p:txBody>
      </p:sp>
      <p:sp>
        <p:nvSpPr>
          <p:cNvPr id="1321" name="Google Shape;1321;p60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Maths</a:t>
            </a:r>
            <a:endParaRPr/>
          </a:p>
        </p:txBody>
      </p:sp>
      <p:sp>
        <p:nvSpPr>
          <p:cNvPr id="1322" name="Google Shape;1322;p60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to start changing things.</a:t>
            </a:r>
            <a:endParaRPr/>
          </a:p>
        </p:txBody>
      </p:sp>
      <p:grpSp>
        <p:nvGrpSpPr>
          <p:cNvPr id="1323" name="Google Shape;1323;p60"/>
          <p:cNvGrpSpPr/>
          <p:nvPr/>
        </p:nvGrpSpPr>
        <p:grpSpPr>
          <a:xfrm>
            <a:off x="6780249" y="1363174"/>
            <a:ext cx="499307" cy="279937"/>
            <a:chOff x="1190625" y="1382050"/>
            <a:chExt cx="5228350" cy="2931275"/>
          </a:xfrm>
        </p:grpSpPr>
        <p:sp>
          <p:nvSpPr>
            <p:cNvPr id="1324" name="Google Shape;1324;p60"/>
            <p:cNvSpPr/>
            <p:nvPr/>
          </p:nvSpPr>
          <p:spPr>
            <a:xfrm>
              <a:off x="1343800" y="2016225"/>
              <a:ext cx="678300" cy="678300"/>
            </a:xfrm>
            <a:custGeom>
              <a:rect b="b" l="l" r="r" t="t"/>
              <a:pathLst>
                <a:path extrusionOk="0" h="27132" w="27132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2481600" y="1382050"/>
              <a:ext cx="2646975" cy="2931275"/>
            </a:xfrm>
            <a:custGeom>
              <a:rect b="b" l="l" r="r" t="t"/>
              <a:pathLst>
                <a:path extrusionOk="0" h="117251" w="105879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1190625" y="2772325"/>
              <a:ext cx="984650" cy="1541000"/>
            </a:xfrm>
            <a:custGeom>
              <a:rect b="b" l="l" r="r" t="t"/>
              <a:pathLst>
                <a:path extrusionOk="0" h="61640" w="39386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1190625" y="1382050"/>
              <a:ext cx="984650" cy="556375"/>
            </a:xfrm>
            <a:custGeom>
              <a:rect b="b" l="l" r="r" t="t"/>
              <a:pathLst>
                <a:path extrusionOk="0" h="22255" w="39386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5434925" y="3756350"/>
              <a:ext cx="984050" cy="556975"/>
            </a:xfrm>
            <a:custGeom>
              <a:rect b="b" l="l" r="r" t="t"/>
              <a:pathLst>
                <a:path extrusionOk="0" h="22279" w="39362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5434925" y="1382050"/>
              <a:ext cx="984050" cy="1541025"/>
            </a:xfrm>
            <a:custGeom>
              <a:rect b="b" l="l" r="r" t="t"/>
              <a:pathLst>
                <a:path extrusionOk="0" h="61641" w="39362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5588100" y="3000875"/>
              <a:ext cx="677700" cy="678300"/>
            </a:xfrm>
            <a:custGeom>
              <a:rect b="b" l="l" r="r" t="t"/>
              <a:pathLst>
                <a:path extrusionOk="0" h="27132" w="27108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60"/>
          <p:cNvGrpSpPr/>
          <p:nvPr/>
        </p:nvGrpSpPr>
        <p:grpSpPr>
          <a:xfrm>
            <a:off x="1900744" y="1347493"/>
            <a:ext cx="499307" cy="311299"/>
            <a:chOff x="1190625" y="1218475"/>
            <a:chExt cx="5228350" cy="3259675"/>
          </a:xfrm>
        </p:grpSpPr>
        <p:sp>
          <p:nvSpPr>
            <p:cNvPr id="1332" name="Google Shape;1332;p60"/>
            <p:cNvSpPr/>
            <p:nvPr/>
          </p:nvSpPr>
          <p:spPr>
            <a:xfrm>
              <a:off x="2645200" y="2509475"/>
              <a:ext cx="186300" cy="185675"/>
            </a:xfrm>
            <a:custGeom>
              <a:rect b="b" l="l" r="r" t="t"/>
              <a:pathLst>
                <a:path extrusionOk="0" h="7427" w="7452">
                  <a:moveTo>
                    <a:pt x="3726" y="0"/>
                  </a:moveTo>
                  <a:cubicBezTo>
                    <a:pt x="1692" y="0"/>
                    <a:pt x="1" y="1667"/>
                    <a:pt x="1" y="3701"/>
                  </a:cubicBezTo>
                  <a:cubicBezTo>
                    <a:pt x="1" y="5760"/>
                    <a:pt x="1692" y="7426"/>
                    <a:pt x="3726" y="7426"/>
                  </a:cubicBezTo>
                  <a:cubicBezTo>
                    <a:pt x="5785" y="7426"/>
                    <a:pt x="7451" y="5760"/>
                    <a:pt x="7451" y="3701"/>
                  </a:cubicBezTo>
                  <a:cubicBezTo>
                    <a:pt x="7451" y="1667"/>
                    <a:pt x="5785" y="0"/>
                    <a:pt x="3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1190625" y="1218475"/>
              <a:ext cx="5228350" cy="3259675"/>
            </a:xfrm>
            <a:custGeom>
              <a:rect b="b" l="l" r="r" t="t"/>
              <a:pathLst>
                <a:path extrusionOk="0" h="130387" w="209134">
                  <a:moveTo>
                    <a:pt x="121784" y="12254"/>
                  </a:moveTo>
                  <a:cubicBezTo>
                    <a:pt x="122911" y="12254"/>
                    <a:pt x="123818" y="13161"/>
                    <a:pt x="123818" y="14289"/>
                  </a:cubicBezTo>
                  <a:lnTo>
                    <a:pt x="123818" y="32376"/>
                  </a:lnTo>
                  <a:cubicBezTo>
                    <a:pt x="123818" y="35758"/>
                    <a:pt x="121073" y="38503"/>
                    <a:pt x="117691" y="38503"/>
                  </a:cubicBezTo>
                  <a:lnTo>
                    <a:pt x="98011" y="38503"/>
                  </a:lnTo>
                  <a:cubicBezTo>
                    <a:pt x="94628" y="38503"/>
                    <a:pt x="91883" y="35758"/>
                    <a:pt x="91883" y="32376"/>
                  </a:cubicBezTo>
                  <a:lnTo>
                    <a:pt x="91883" y="14289"/>
                  </a:lnTo>
                  <a:cubicBezTo>
                    <a:pt x="91883" y="13161"/>
                    <a:pt x="92790" y="12254"/>
                    <a:pt x="93918" y="12254"/>
                  </a:cubicBezTo>
                  <a:lnTo>
                    <a:pt x="102079" y="12254"/>
                  </a:lnTo>
                  <a:cubicBezTo>
                    <a:pt x="103231" y="12254"/>
                    <a:pt x="104138" y="13161"/>
                    <a:pt x="104138" y="14289"/>
                  </a:cubicBezTo>
                  <a:lnTo>
                    <a:pt x="104138" y="26249"/>
                  </a:lnTo>
                  <a:lnTo>
                    <a:pt x="111564" y="26249"/>
                  </a:lnTo>
                  <a:lnTo>
                    <a:pt x="111564" y="14289"/>
                  </a:lnTo>
                  <a:cubicBezTo>
                    <a:pt x="111564" y="13161"/>
                    <a:pt x="112471" y="12254"/>
                    <a:pt x="113598" y="12254"/>
                  </a:cubicBezTo>
                  <a:close/>
                  <a:moveTo>
                    <a:pt x="174282" y="12254"/>
                  </a:moveTo>
                  <a:cubicBezTo>
                    <a:pt x="175409" y="12254"/>
                    <a:pt x="176341" y="13161"/>
                    <a:pt x="176341" y="14289"/>
                  </a:cubicBezTo>
                  <a:lnTo>
                    <a:pt x="176341" y="52057"/>
                  </a:lnTo>
                  <a:cubicBezTo>
                    <a:pt x="176341" y="55463"/>
                    <a:pt x="173596" y="58184"/>
                    <a:pt x="170213" y="58184"/>
                  </a:cubicBezTo>
                  <a:lnTo>
                    <a:pt x="150508" y="58184"/>
                  </a:lnTo>
                  <a:cubicBezTo>
                    <a:pt x="147126" y="58184"/>
                    <a:pt x="144381" y="55463"/>
                    <a:pt x="144381" y="52057"/>
                  </a:cubicBezTo>
                  <a:lnTo>
                    <a:pt x="144381" y="14289"/>
                  </a:lnTo>
                  <a:cubicBezTo>
                    <a:pt x="144381" y="13161"/>
                    <a:pt x="145313" y="12254"/>
                    <a:pt x="146415" y="12254"/>
                  </a:cubicBezTo>
                  <a:lnTo>
                    <a:pt x="154601" y="12254"/>
                  </a:lnTo>
                  <a:cubicBezTo>
                    <a:pt x="155729" y="12254"/>
                    <a:pt x="156636" y="13161"/>
                    <a:pt x="156636" y="14289"/>
                  </a:cubicBezTo>
                  <a:lnTo>
                    <a:pt x="156636" y="45929"/>
                  </a:lnTo>
                  <a:lnTo>
                    <a:pt x="164086" y="45929"/>
                  </a:lnTo>
                  <a:lnTo>
                    <a:pt x="164086" y="14289"/>
                  </a:lnTo>
                  <a:cubicBezTo>
                    <a:pt x="164086" y="13161"/>
                    <a:pt x="164993" y="12254"/>
                    <a:pt x="166120" y="12254"/>
                  </a:cubicBezTo>
                  <a:close/>
                  <a:moveTo>
                    <a:pt x="61909" y="39386"/>
                  </a:moveTo>
                  <a:cubicBezTo>
                    <a:pt x="70708" y="39386"/>
                    <a:pt x="77889" y="46542"/>
                    <a:pt x="77889" y="55341"/>
                  </a:cubicBezTo>
                  <a:cubicBezTo>
                    <a:pt x="77889" y="64164"/>
                    <a:pt x="70708" y="71321"/>
                    <a:pt x="61909" y="71321"/>
                  </a:cubicBezTo>
                  <a:cubicBezTo>
                    <a:pt x="53111" y="71321"/>
                    <a:pt x="45929" y="64164"/>
                    <a:pt x="45929" y="55341"/>
                  </a:cubicBezTo>
                  <a:cubicBezTo>
                    <a:pt x="45929" y="46542"/>
                    <a:pt x="53111" y="39386"/>
                    <a:pt x="61909" y="39386"/>
                  </a:cubicBezTo>
                  <a:close/>
                  <a:moveTo>
                    <a:pt x="117691" y="72203"/>
                  </a:moveTo>
                  <a:cubicBezTo>
                    <a:pt x="121073" y="72203"/>
                    <a:pt x="123818" y="74923"/>
                    <a:pt x="123818" y="78330"/>
                  </a:cubicBezTo>
                  <a:lnTo>
                    <a:pt x="123818" y="116098"/>
                  </a:lnTo>
                  <a:cubicBezTo>
                    <a:pt x="123818" y="117225"/>
                    <a:pt x="122911" y="118132"/>
                    <a:pt x="121784" y="118132"/>
                  </a:cubicBezTo>
                  <a:lnTo>
                    <a:pt x="113598" y="118132"/>
                  </a:lnTo>
                  <a:cubicBezTo>
                    <a:pt x="112471" y="118132"/>
                    <a:pt x="111564" y="117225"/>
                    <a:pt x="111564" y="116098"/>
                  </a:cubicBezTo>
                  <a:lnTo>
                    <a:pt x="111564" y="84457"/>
                  </a:lnTo>
                  <a:lnTo>
                    <a:pt x="104138" y="84457"/>
                  </a:lnTo>
                  <a:lnTo>
                    <a:pt x="104138" y="116098"/>
                  </a:lnTo>
                  <a:cubicBezTo>
                    <a:pt x="104138" y="117225"/>
                    <a:pt x="103231" y="118132"/>
                    <a:pt x="102079" y="118132"/>
                  </a:cubicBezTo>
                  <a:lnTo>
                    <a:pt x="93918" y="118132"/>
                  </a:lnTo>
                  <a:cubicBezTo>
                    <a:pt x="92790" y="118132"/>
                    <a:pt x="91883" y="117225"/>
                    <a:pt x="91883" y="116098"/>
                  </a:cubicBezTo>
                  <a:lnTo>
                    <a:pt x="91883" y="78330"/>
                  </a:lnTo>
                  <a:cubicBezTo>
                    <a:pt x="91883" y="74923"/>
                    <a:pt x="94628" y="72203"/>
                    <a:pt x="98011" y="72203"/>
                  </a:cubicBezTo>
                  <a:close/>
                  <a:moveTo>
                    <a:pt x="170213" y="91883"/>
                  </a:moveTo>
                  <a:cubicBezTo>
                    <a:pt x="173596" y="91883"/>
                    <a:pt x="176341" y="94628"/>
                    <a:pt x="176341" y="98011"/>
                  </a:cubicBezTo>
                  <a:lnTo>
                    <a:pt x="176341" y="116098"/>
                  </a:lnTo>
                  <a:cubicBezTo>
                    <a:pt x="176341" y="117225"/>
                    <a:pt x="175409" y="118132"/>
                    <a:pt x="174282" y="118132"/>
                  </a:cubicBezTo>
                  <a:lnTo>
                    <a:pt x="166120" y="118132"/>
                  </a:lnTo>
                  <a:cubicBezTo>
                    <a:pt x="164993" y="118132"/>
                    <a:pt x="164086" y="117225"/>
                    <a:pt x="164086" y="116098"/>
                  </a:cubicBezTo>
                  <a:lnTo>
                    <a:pt x="164086" y="104138"/>
                  </a:lnTo>
                  <a:lnTo>
                    <a:pt x="156636" y="104138"/>
                  </a:lnTo>
                  <a:lnTo>
                    <a:pt x="156636" y="116098"/>
                  </a:lnTo>
                  <a:cubicBezTo>
                    <a:pt x="156636" y="117225"/>
                    <a:pt x="155729" y="118132"/>
                    <a:pt x="154601" y="118132"/>
                  </a:cubicBezTo>
                  <a:lnTo>
                    <a:pt x="146415" y="118132"/>
                  </a:lnTo>
                  <a:cubicBezTo>
                    <a:pt x="145313" y="118132"/>
                    <a:pt x="144381" y="117225"/>
                    <a:pt x="144381" y="116098"/>
                  </a:cubicBezTo>
                  <a:lnTo>
                    <a:pt x="144381" y="98011"/>
                  </a:lnTo>
                  <a:cubicBezTo>
                    <a:pt x="144381" y="94628"/>
                    <a:pt x="147126" y="91883"/>
                    <a:pt x="150508" y="91883"/>
                  </a:cubicBezTo>
                  <a:close/>
                  <a:moveTo>
                    <a:pt x="25808" y="0"/>
                  </a:moveTo>
                  <a:cubicBezTo>
                    <a:pt x="11348" y="0"/>
                    <a:pt x="0" y="11789"/>
                    <a:pt x="0" y="25808"/>
                  </a:cubicBezTo>
                  <a:lnTo>
                    <a:pt x="0" y="29092"/>
                  </a:lnTo>
                  <a:cubicBezTo>
                    <a:pt x="0" y="31224"/>
                    <a:pt x="1765" y="32817"/>
                    <a:pt x="3725" y="32817"/>
                  </a:cubicBezTo>
                  <a:cubicBezTo>
                    <a:pt x="12524" y="32817"/>
                    <a:pt x="19681" y="39974"/>
                    <a:pt x="19681" y="48797"/>
                  </a:cubicBezTo>
                  <a:lnTo>
                    <a:pt x="19681" y="81590"/>
                  </a:lnTo>
                  <a:cubicBezTo>
                    <a:pt x="19681" y="90413"/>
                    <a:pt x="12524" y="97569"/>
                    <a:pt x="3725" y="97569"/>
                  </a:cubicBezTo>
                  <a:cubicBezTo>
                    <a:pt x="1765" y="97569"/>
                    <a:pt x="0" y="99163"/>
                    <a:pt x="0" y="101295"/>
                  </a:cubicBezTo>
                  <a:lnTo>
                    <a:pt x="0" y="104579"/>
                  </a:lnTo>
                  <a:cubicBezTo>
                    <a:pt x="0" y="118647"/>
                    <a:pt x="11397" y="130387"/>
                    <a:pt x="25808" y="130387"/>
                  </a:cubicBezTo>
                  <a:lnTo>
                    <a:pt x="183326" y="130387"/>
                  </a:lnTo>
                  <a:cubicBezTo>
                    <a:pt x="197810" y="130387"/>
                    <a:pt x="209133" y="118598"/>
                    <a:pt x="209133" y="104579"/>
                  </a:cubicBezTo>
                  <a:lnTo>
                    <a:pt x="209133" y="25808"/>
                  </a:lnTo>
                  <a:cubicBezTo>
                    <a:pt x="209133" y="11740"/>
                    <a:pt x="197737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60"/>
          <p:cNvGrpSpPr/>
          <p:nvPr/>
        </p:nvGrpSpPr>
        <p:grpSpPr>
          <a:xfrm>
            <a:off x="6858566" y="2986082"/>
            <a:ext cx="342664" cy="499307"/>
            <a:chOff x="2007375" y="238125"/>
            <a:chExt cx="3588100" cy="5228350"/>
          </a:xfrm>
        </p:grpSpPr>
        <p:sp>
          <p:nvSpPr>
            <p:cNvPr id="1335" name="Google Shape;1335;p60"/>
            <p:cNvSpPr/>
            <p:nvPr/>
          </p:nvSpPr>
          <p:spPr>
            <a:xfrm>
              <a:off x="2007375" y="238125"/>
              <a:ext cx="3588100" cy="5228350"/>
            </a:xfrm>
            <a:custGeom>
              <a:rect b="b" l="l" r="r" t="t"/>
              <a:pathLst>
                <a:path extrusionOk="0" h="209134" w="143524">
                  <a:moveTo>
                    <a:pt x="111147" y="26249"/>
                  </a:moveTo>
                  <a:cubicBezTo>
                    <a:pt x="114530" y="26249"/>
                    <a:pt x="117275" y="28994"/>
                    <a:pt x="117275" y="32376"/>
                  </a:cubicBezTo>
                  <a:lnTo>
                    <a:pt x="117275" y="98011"/>
                  </a:lnTo>
                  <a:cubicBezTo>
                    <a:pt x="117275" y="101393"/>
                    <a:pt x="114530" y="104138"/>
                    <a:pt x="111147" y="104138"/>
                  </a:cubicBezTo>
                  <a:lnTo>
                    <a:pt x="32376" y="104138"/>
                  </a:lnTo>
                  <a:cubicBezTo>
                    <a:pt x="28994" y="104138"/>
                    <a:pt x="26249" y="101393"/>
                    <a:pt x="26249" y="98011"/>
                  </a:cubicBezTo>
                  <a:lnTo>
                    <a:pt x="26249" y="32376"/>
                  </a:lnTo>
                  <a:cubicBezTo>
                    <a:pt x="26249" y="28994"/>
                    <a:pt x="28994" y="26249"/>
                    <a:pt x="32376" y="26249"/>
                  </a:cubicBezTo>
                  <a:close/>
                  <a:moveTo>
                    <a:pt x="111147" y="137813"/>
                  </a:moveTo>
                  <a:cubicBezTo>
                    <a:pt x="114530" y="137813"/>
                    <a:pt x="117275" y="140558"/>
                    <a:pt x="117275" y="143940"/>
                  </a:cubicBezTo>
                  <a:cubicBezTo>
                    <a:pt x="117275" y="147322"/>
                    <a:pt x="114530" y="150067"/>
                    <a:pt x="111147" y="150067"/>
                  </a:cubicBezTo>
                  <a:cubicBezTo>
                    <a:pt x="107765" y="150067"/>
                    <a:pt x="105020" y="147322"/>
                    <a:pt x="105020" y="143940"/>
                  </a:cubicBezTo>
                  <a:cubicBezTo>
                    <a:pt x="105020" y="140558"/>
                    <a:pt x="107765" y="137813"/>
                    <a:pt x="111147" y="137813"/>
                  </a:cubicBezTo>
                  <a:close/>
                  <a:moveTo>
                    <a:pt x="91442" y="150950"/>
                  </a:moveTo>
                  <a:cubicBezTo>
                    <a:pt x="94825" y="150950"/>
                    <a:pt x="97570" y="153695"/>
                    <a:pt x="97570" y="157077"/>
                  </a:cubicBezTo>
                  <a:cubicBezTo>
                    <a:pt x="97570" y="160459"/>
                    <a:pt x="94825" y="163204"/>
                    <a:pt x="91442" y="163204"/>
                  </a:cubicBezTo>
                  <a:cubicBezTo>
                    <a:pt x="88060" y="163204"/>
                    <a:pt x="85315" y="160459"/>
                    <a:pt x="85315" y="157077"/>
                  </a:cubicBezTo>
                  <a:cubicBezTo>
                    <a:pt x="85315" y="153695"/>
                    <a:pt x="88060" y="150950"/>
                    <a:pt x="91442" y="150950"/>
                  </a:cubicBezTo>
                  <a:close/>
                  <a:moveTo>
                    <a:pt x="45513" y="131269"/>
                  </a:moveTo>
                  <a:cubicBezTo>
                    <a:pt x="48895" y="131269"/>
                    <a:pt x="51640" y="134014"/>
                    <a:pt x="51640" y="137396"/>
                  </a:cubicBezTo>
                  <a:lnTo>
                    <a:pt x="51640" y="144381"/>
                  </a:lnTo>
                  <a:lnTo>
                    <a:pt x="58650" y="144381"/>
                  </a:lnTo>
                  <a:cubicBezTo>
                    <a:pt x="62032" y="144381"/>
                    <a:pt x="64777" y="147126"/>
                    <a:pt x="64777" y="150508"/>
                  </a:cubicBezTo>
                  <a:cubicBezTo>
                    <a:pt x="64777" y="153891"/>
                    <a:pt x="62032" y="156636"/>
                    <a:pt x="58650" y="156636"/>
                  </a:cubicBezTo>
                  <a:lnTo>
                    <a:pt x="51640" y="156636"/>
                  </a:lnTo>
                  <a:lnTo>
                    <a:pt x="51640" y="163645"/>
                  </a:lnTo>
                  <a:cubicBezTo>
                    <a:pt x="51640" y="167027"/>
                    <a:pt x="48895" y="169772"/>
                    <a:pt x="45513" y="169772"/>
                  </a:cubicBezTo>
                  <a:cubicBezTo>
                    <a:pt x="42131" y="169772"/>
                    <a:pt x="39386" y="167027"/>
                    <a:pt x="39386" y="163645"/>
                  </a:cubicBezTo>
                  <a:lnTo>
                    <a:pt x="39386" y="156636"/>
                  </a:lnTo>
                  <a:lnTo>
                    <a:pt x="32376" y="156636"/>
                  </a:lnTo>
                  <a:cubicBezTo>
                    <a:pt x="28994" y="156636"/>
                    <a:pt x="26249" y="153891"/>
                    <a:pt x="26249" y="150508"/>
                  </a:cubicBezTo>
                  <a:cubicBezTo>
                    <a:pt x="26249" y="147126"/>
                    <a:pt x="28994" y="144381"/>
                    <a:pt x="32376" y="144381"/>
                  </a:cubicBezTo>
                  <a:lnTo>
                    <a:pt x="39386" y="144381"/>
                  </a:lnTo>
                  <a:lnTo>
                    <a:pt x="39386" y="137396"/>
                  </a:lnTo>
                  <a:cubicBezTo>
                    <a:pt x="39386" y="134014"/>
                    <a:pt x="42131" y="131269"/>
                    <a:pt x="45513" y="131269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03006"/>
                  </a:lnTo>
                  <a:cubicBezTo>
                    <a:pt x="0" y="206388"/>
                    <a:pt x="2745" y="209133"/>
                    <a:pt x="6127" y="209133"/>
                  </a:cubicBezTo>
                  <a:lnTo>
                    <a:pt x="111147" y="209133"/>
                  </a:lnTo>
                  <a:cubicBezTo>
                    <a:pt x="128990" y="209133"/>
                    <a:pt x="143524" y="194624"/>
                    <a:pt x="143524" y="176757"/>
                  </a:cubicBezTo>
                  <a:lnTo>
                    <a:pt x="143524" y="6127"/>
                  </a:lnTo>
                  <a:cubicBezTo>
                    <a:pt x="143524" y="2745"/>
                    <a:pt x="140779" y="0"/>
                    <a:pt x="137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2969950" y="1200700"/>
              <a:ext cx="1662950" cy="1334525"/>
            </a:xfrm>
            <a:custGeom>
              <a:rect b="b" l="l" r="r" t="t"/>
              <a:pathLst>
                <a:path extrusionOk="0" h="53381" w="66518">
                  <a:moveTo>
                    <a:pt x="0" y="0"/>
                  </a:moveTo>
                  <a:lnTo>
                    <a:pt x="0" y="53380"/>
                  </a:lnTo>
                  <a:lnTo>
                    <a:pt x="66517" y="53380"/>
                  </a:lnTo>
                  <a:lnTo>
                    <a:pt x="665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60"/>
          <p:cNvGrpSpPr/>
          <p:nvPr/>
        </p:nvGrpSpPr>
        <p:grpSpPr>
          <a:xfrm>
            <a:off x="4369331" y="1222649"/>
            <a:ext cx="405333" cy="499307"/>
            <a:chOff x="1680800" y="238125"/>
            <a:chExt cx="4244325" cy="5228350"/>
          </a:xfrm>
        </p:grpSpPr>
        <p:sp>
          <p:nvSpPr>
            <p:cNvPr id="1338" name="Google Shape;1338;p60"/>
            <p:cNvSpPr/>
            <p:nvPr/>
          </p:nvSpPr>
          <p:spPr>
            <a:xfrm>
              <a:off x="4448450" y="3497775"/>
              <a:ext cx="185675" cy="185675"/>
            </a:xfrm>
            <a:custGeom>
              <a:rect b="b" l="l" r="r" t="t"/>
              <a:pathLst>
                <a:path extrusionOk="0" h="7427" w="7427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3463800" y="3497775"/>
              <a:ext cx="678300" cy="185675"/>
            </a:xfrm>
            <a:custGeom>
              <a:rect b="b" l="l" r="r" t="t"/>
              <a:pathLst>
                <a:path extrusionOk="0" h="7427" w="27132">
                  <a:moveTo>
                    <a:pt x="1" y="1"/>
                  </a:moveTo>
                  <a:lnTo>
                    <a:pt x="1" y="7427"/>
                  </a:lnTo>
                  <a:lnTo>
                    <a:pt x="27132" y="7427"/>
                  </a:lnTo>
                  <a:lnTo>
                    <a:pt x="27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2971800" y="3497775"/>
              <a:ext cx="185675" cy="185675"/>
            </a:xfrm>
            <a:custGeom>
              <a:rect b="b" l="l" r="r" t="t"/>
              <a:pathLst>
                <a:path extrusionOk="0" h="7427" w="7427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2479150" y="1200700"/>
              <a:ext cx="2646975" cy="2975375"/>
            </a:xfrm>
            <a:custGeom>
              <a:rect b="b" l="l" r="r" t="t"/>
              <a:pathLst>
                <a:path extrusionOk="0" h="119015" w="105879">
                  <a:moveTo>
                    <a:pt x="82473" y="33700"/>
                  </a:moveTo>
                  <a:cubicBezTo>
                    <a:pt x="91296" y="33700"/>
                    <a:pt x="98453" y="40856"/>
                    <a:pt x="98453" y="49655"/>
                  </a:cubicBezTo>
                  <a:cubicBezTo>
                    <a:pt x="98453" y="58478"/>
                    <a:pt x="91296" y="65635"/>
                    <a:pt x="82473" y="65635"/>
                  </a:cubicBezTo>
                  <a:lnTo>
                    <a:pt x="23407" y="65635"/>
                  </a:lnTo>
                  <a:cubicBezTo>
                    <a:pt x="14608" y="65635"/>
                    <a:pt x="7452" y="58478"/>
                    <a:pt x="7452" y="49655"/>
                  </a:cubicBezTo>
                  <a:cubicBezTo>
                    <a:pt x="7452" y="40856"/>
                    <a:pt x="14608" y="33700"/>
                    <a:pt x="23407" y="33700"/>
                  </a:cubicBezTo>
                  <a:close/>
                  <a:moveTo>
                    <a:pt x="92325" y="79629"/>
                  </a:moveTo>
                  <a:cubicBezTo>
                    <a:pt x="95708" y="79629"/>
                    <a:pt x="98453" y="82374"/>
                    <a:pt x="98453" y="85756"/>
                  </a:cubicBezTo>
                  <a:lnTo>
                    <a:pt x="98453" y="105437"/>
                  </a:lnTo>
                  <a:cubicBezTo>
                    <a:pt x="98453" y="108819"/>
                    <a:pt x="95708" y="111564"/>
                    <a:pt x="92325" y="111564"/>
                  </a:cubicBezTo>
                  <a:lnTo>
                    <a:pt x="13579" y="111564"/>
                  </a:lnTo>
                  <a:cubicBezTo>
                    <a:pt x="10197" y="111564"/>
                    <a:pt x="7452" y="108819"/>
                    <a:pt x="7452" y="105437"/>
                  </a:cubicBezTo>
                  <a:lnTo>
                    <a:pt x="7452" y="85756"/>
                  </a:lnTo>
                  <a:cubicBezTo>
                    <a:pt x="7452" y="82374"/>
                    <a:pt x="10197" y="79629"/>
                    <a:pt x="13579" y="79629"/>
                  </a:cubicBezTo>
                  <a:close/>
                  <a:moveTo>
                    <a:pt x="1" y="0"/>
                  </a:moveTo>
                  <a:lnTo>
                    <a:pt x="1" y="119015"/>
                  </a:lnTo>
                  <a:lnTo>
                    <a:pt x="105879" y="119015"/>
                  </a:lnTo>
                  <a:lnTo>
                    <a:pt x="105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1680800" y="238125"/>
              <a:ext cx="809425" cy="5228350"/>
            </a:xfrm>
            <a:custGeom>
              <a:rect b="b" l="l" r="r" t="t"/>
              <a:pathLst>
                <a:path extrusionOk="0" h="209134" w="32377">
                  <a:moveTo>
                    <a:pt x="22548" y="0"/>
                  </a:moveTo>
                  <a:cubicBezTo>
                    <a:pt x="10122" y="0"/>
                    <a:pt x="0" y="10122"/>
                    <a:pt x="0" y="22548"/>
                  </a:cubicBezTo>
                  <a:lnTo>
                    <a:pt x="0" y="186610"/>
                  </a:lnTo>
                  <a:cubicBezTo>
                    <a:pt x="0" y="199036"/>
                    <a:pt x="10122" y="209133"/>
                    <a:pt x="22548" y="209133"/>
                  </a:cubicBezTo>
                  <a:lnTo>
                    <a:pt x="32376" y="209133"/>
                  </a:lnTo>
                  <a:cubicBezTo>
                    <a:pt x="28994" y="209133"/>
                    <a:pt x="26249" y="206388"/>
                    <a:pt x="26249" y="203006"/>
                  </a:cubicBezTo>
                  <a:lnTo>
                    <a:pt x="26249" y="169772"/>
                  </a:lnTo>
                  <a:lnTo>
                    <a:pt x="25808" y="169772"/>
                  </a:lnTo>
                  <a:cubicBezTo>
                    <a:pt x="22426" y="169772"/>
                    <a:pt x="19681" y="167027"/>
                    <a:pt x="19681" y="163645"/>
                  </a:cubicBezTo>
                  <a:lnTo>
                    <a:pt x="19681" y="32376"/>
                  </a:lnTo>
                  <a:cubicBezTo>
                    <a:pt x="19681" y="28994"/>
                    <a:pt x="22426" y="26249"/>
                    <a:pt x="25808" y="26249"/>
                  </a:cubicBezTo>
                  <a:lnTo>
                    <a:pt x="26249" y="26249"/>
                  </a:lnTo>
                  <a:lnTo>
                    <a:pt x="26249" y="6127"/>
                  </a:lnTo>
                  <a:cubicBezTo>
                    <a:pt x="26249" y="2745"/>
                    <a:pt x="28994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2490200" y="238125"/>
              <a:ext cx="2625525" cy="656225"/>
            </a:xfrm>
            <a:custGeom>
              <a:rect b="b" l="l" r="r" t="t"/>
              <a:pathLst>
                <a:path extrusionOk="0" h="26249" w="105021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98893" y="26249"/>
                  </a:lnTo>
                  <a:lnTo>
                    <a:pt x="98893" y="6127"/>
                  </a:lnTo>
                  <a:cubicBezTo>
                    <a:pt x="98893" y="2745"/>
                    <a:pt x="101638" y="0"/>
                    <a:pt x="105020" y="0"/>
                  </a:cubicBezTo>
                  <a:lnTo>
                    <a:pt x="84898" y="0"/>
                  </a:lnTo>
                  <a:lnTo>
                    <a:pt x="84898" y="12696"/>
                  </a:lnTo>
                  <a:cubicBezTo>
                    <a:pt x="84898" y="16078"/>
                    <a:pt x="82154" y="18823"/>
                    <a:pt x="78771" y="18823"/>
                  </a:cubicBezTo>
                  <a:cubicBezTo>
                    <a:pt x="75365" y="18823"/>
                    <a:pt x="72644" y="16078"/>
                    <a:pt x="72644" y="12696"/>
                  </a:cubicBezTo>
                  <a:lnTo>
                    <a:pt x="72644" y="0"/>
                  </a:lnTo>
                  <a:lnTo>
                    <a:pt x="58625" y="0"/>
                  </a:lnTo>
                  <a:lnTo>
                    <a:pt x="58625" y="12696"/>
                  </a:lnTo>
                  <a:cubicBezTo>
                    <a:pt x="58625" y="16078"/>
                    <a:pt x="55880" y="18823"/>
                    <a:pt x="52498" y="18823"/>
                  </a:cubicBezTo>
                  <a:cubicBezTo>
                    <a:pt x="49116" y="18823"/>
                    <a:pt x="46371" y="16078"/>
                    <a:pt x="46371" y="12696"/>
                  </a:cubicBezTo>
                  <a:lnTo>
                    <a:pt x="46371" y="0"/>
                  </a:lnTo>
                  <a:lnTo>
                    <a:pt x="32376" y="0"/>
                  </a:lnTo>
                  <a:lnTo>
                    <a:pt x="32376" y="12696"/>
                  </a:lnTo>
                  <a:cubicBezTo>
                    <a:pt x="32376" y="16078"/>
                    <a:pt x="29631" y="18823"/>
                    <a:pt x="26249" y="18823"/>
                  </a:cubicBezTo>
                  <a:cubicBezTo>
                    <a:pt x="22867" y="18823"/>
                    <a:pt x="20122" y="16078"/>
                    <a:pt x="20122" y="12696"/>
                  </a:cubicBezTo>
                  <a:lnTo>
                    <a:pt x="20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2971800" y="2349550"/>
              <a:ext cx="1662325" cy="185675"/>
            </a:xfrm>
            <a:custGeom>
              <a:rect b="b" l="l" r="r" t="t"/>
              <a:pathLst>
                <a:path extrusionOk="0" h="7427" w="66493">
                  <a:moveTo>
                    <a:pt x="3701" y="0"/>
                  </a:moveTo>
                  <a:cubicBezTo>
                    <a:pt x="1667" y="0"/>
                    <a:pt x="0" y="1667"/>
                    <a:pt x="0" y="3701"/>
                  </a:cubicBezTo>
                  <a:cubicBezTo>
                    <a:pt x="0" y="5760"/>
                    <a:pt x="1667" y="7426"/>
                    <a:pt x="3701" y="7426"/>
                  </a:cubicBezTo>
                  <a:lnTo>
                    <a:pt x="62767" y="7426"/>
                  </a:lnTo>
                  <a:cubicBezTo>
                    <a:pt x="64826" y="7426"/>
                    <a:pt x="66492" y="5760"/>
                    <a:pt x="66492" y="3701"/>
                  </a:cubicBezTo>
                  <a:cubicBezTo>
                    <a:pt x="66492" y="1667"/>
                    <a:pt x="64826" y="0"/>
                    <a:pt x="627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5115700" y="238125"/>
              <a:ext cx="809425" cy="5228350"/>
            </a:xfrm>
            <a:custGeom>
              <a:rect b="b" l="l" r="r" t="t"/>
              <a:pathLst>
                <a:path extrusionOk="0" h="209134" w="32377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6544" y="26249"/>
                  </a:lnTo>
                  <a:cubicBezTo>
                    <a:pt x="9926" y="26249"/>
                    <a:pt x="12671" y="28994"/>
                    <a:pt x="12671" y="32376"/>
                  </a:cubicBezTo>
                  <a:lnTo>
                    <a:pt x="12671" y="163645"/>
                  </a:lnTo>
                  <a:cubicBezTo>
                    <a:pt x="12671" y="167027"/>
                    <a:pt x="9926" y="169772"/>
                    <a:pt x="6544" y="169772"/>
                  </a:cubicBezTo>
                  <a:lnTo>
                    <a:pt x="6127" y="169772"/>
                  </a:lnTo>
                  <a:lnTo>
                    <a:pt x="6127" y="203006"/>
                  </a:lnTo>
                  <a:cubicBezTo>
                    <a:pt x="6127" y="206388"/>
                    <a:pt x="3382" y="209133"/>
                    <a:pt x="0" y="209133"/>
                  </a:cubicBezTo>
                  <a:lnTo>
                    <a:pt x="9828" y="209133"/>
                  </a:lnTo>
                  <a:cubicBezTo>
                    <a:pt x="22254" y="209133"/>
                    <a:pt x="32376" y="199036"/>
                    <a:pt x="32376" y="186610"/>
                  </a:cubicBezTo>
                  <a:lnTo>
                    <a:pt x="32376" y="22548"/>
                  </a:lnTo>
                  <a:cubicBezTo>
                    <a:pt x="32376" y="10122"/>
                    <a:pt x="22254" y="0"/>
                    <a:pt x="9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2490200" y="4482425"/>
              <a:ext cx="2625525" cy="984050"/>
            </a:xfrm>
            <a:custGeom>
              <a:rect b="b" l="l" r="r" t="t"/>
              <a:pathLst>
                <a:path extrusionOk="0" h="39362" w="105021">
                  <a:moveTo>
                    <a:pt x="45954" y="7426"/>
                  </a:moveTo>
                  <a:cubicBezTo>
                    <a:pt x="49336" y="7426"/>
                    <a:pt x="52081" y="10171"/>
                    <a:pt x="52081" y="13554"/>
                  </a:cubicBezTo>
                  <a:cubicBezTo>
                    <a:pt x="52081" y="16936"/>
                    <a:pt x="49336" y="19681"/>
                    <a:pt x="45954" y="19681"/>
                  </a:cubicBezTo>
                  <a:lnTo>
                    <a:pt x="19681" y="19681"/>
                  </a:lnTo>
                  <a:cubicBezTo>
                    <a:pt x="16298" y="19681"/>
                    <a:pt x="13553" y="16936"/>
                    <a:pt x="13553" y="13554"/>
                  </a:cubicBezTo>
                  <a:cubicBezTo>
                    <a:pt x="13553" y="10171"/>
                    <a:pt x="16298" y="7426"/>
                    <a:pt x="19681" y="7426"/>
                  </a:cubicBezTo>
                  <a:close/>
                  <a:moveTo>
                    <a:pt x="6127" y="0"/>
                  </a:moveTo>
                  <a:lnTo>
                    <a:pt x="6127" y="33234"/>
                  </a:lnTo>
                  <a:cubicBezTo>
                    <a:pt x="6127" y="36616"/>
                    <a:pt x="3382" y="39361"/>
                    <a:pt x="0" y="39361"/>
                  </a:cubicBezTo>
                  <a:lnTo>
                    <a:pt x="105020" y="39361"/>
                  </a:lnTo>
                  <a:cubicBezTo>
                    <a:pt x="101638" y="39361"/>
                    <a:pt x="98893" y="36616"/>
                    <a:pt x="98893" y="33234"/>
                  </a:cubicBezTo>
                  <a:lnTo>
                    <a:pt x="98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60"/>
          <p:cNvGrpSpPr/>
          <p:nvPr/>
        </p:nvGrpSpPr>
        <p:grpSpPr>
          <a:xfrm>
            <a:off x="4322327" y="2986082"/>
            <a:ext cx="499307" cy="499307"/>
            <a:chOff x="1190625" y="238125"/>
            <a:chExt cx="5228350" cy="5228350"/>
          </a:xfrm>
        </p:grpSpPr>
        <p:sp>
          <p:nvSpPr>
            <p:cNvPr id="1348" name="Google Shape;1348;p60"/>
            <p:cNvSpPr/>
            <p:nvPr/>
          </p:nvSpPr>
          <p:spPr>
            <a:xfrm>
              <a:off x="4964350" y="2699400"/>
              <a:ext cx="962600" cy="962625"/>
            </a:xfrm>
            <a:custGeom>
              <a:rect b="b" l="l" r="r" t="t"/>
              <a:pathLst>
                <a:path extrusionOk="0" h="38505" w="38504">
                  <a:moveTo>
                    <a:pt x="19240" y="1"/>
                  </a:moveTo>
                  <a:cubicBezTo>
                    <a:pt x="8628" y="1"/>
                    <a:pt x="1" y="8603"/>
                    <a:pt x="1" y="19240"/>
                  </a:cubicBezTo>
                  <a:cubicBezTo>
                    <a:pt x="1" y="29877"/>
                    <a:pt x="8628" y="38504"/>
                    <a:pt x="19240" y="38504"/>
                  </a:cubicBezTo>
                  <a:cubicBezTo>
                    <a:pt x="29877" y="38504"/>
                    <a:pt x="38504" y="29877"/>
                    <a:pt x="38504" y="19240"/>
                  </a:cubicBezTo>
                  <a:cubicBezTo>
                    <a:pt x="38504" y="8603"/>
                    <a:pt x="29877" y="1"/>
                    <a:pt x="19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2175250" y="4503875"/>
              <a:ext cx="2603475" cy="962600"/>
            </a:xfrm>
            <a:custGeom>
              <a:rect b="b" l="l" r="r" t="t"/>
              <a:pathLst>
                <a:path extrusionOk="0" h="38504" w="104139">
                  <a:moveTo>
                    <a:pt x="19240" y="0"/>
                  </a:moveTo>
                  <a:cubicBezTo>
                    <a:pt x="8603" y="0"/>
                    <a:pt x="1" y="8627"/>
                    <a:pt x="1" y="19264"/>
                  </a:cubicBezTo>
                  <a:cubicBezTo>
                    <a:pt x="1" y="29901"/>
                    <a:pt x="8603" y="38503"/>
                    <a:pt x="19240" y="38503"/>
                  </a:cubicBezTo>
                  <a:lnTo>
                    <a:pt x="84874" y="38503"/>
                  </a:lnTo>
                  <a:cubicBezTo>
                    <a:pt x="95511" y="38503"/>
                    <a:pt x="104138" y="29901"/>
                    <a:pt x="104138" y="19264"/>
                  </a:cubicBezTo>
                  <a:cubicBezTo>
                    <a:pt x="104138" y="8627"/>
                    <a:pt x="95511" y="0"/>
                    <a:pt x="84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190625" y="238125"/>
              <a:ext cx="800825" cy="583325"/>
            </a:xfrm>
            <a:custGeom>
              <a:rect b="b" l="l" r="r" t="t"/>
              <a:pathLst>
                <a:path extrusionOk="0" h="23333" w="32033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7" y="23332"/>
                  </a:cubicBezTo>
                  <a:lnTo>
                    <a:pt x="25906" y="23332"/>
                  </a:lnTo>
                  <a:cubicBezTo>
                    <a:pt x="29288" y="23332"/>
                    <a:pt x="32033" y="20587"/>
                    <a:pt x="32033" y="17205"/>
                  </a:cubicBezTo>
                  <a:lnTo>
                    <a:pt x="32033" y="6127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2297800" y="238125"/>
              <a:ext cx="800225" cy="583325"/>
            </a:xfrm>
            <a:custGeom>
              <a:rect b="b" l="l" r="r" t="t"/>
              <a:pathLst>
                <a:path extrusionOk="0" h="23333" w="32009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8" y="23332"/>
                  </a:cubicBezTo>
                  <a:lnTo>
                    <a:pt x="25882" y="23332"/>
                  </a:lnTo>
                  <a:cubicBezTo>
                    <a:pt x="29264" y="23332"/>
                    <a:pt x="32009" y="20587"/>
                    <a:pt x="32009" y="17205"/>
                  </a:cubicBezTo>
                  <a:lnTo>
                    <a:pt x="32009" y="6127"/>
                  </a:lnTo>
                  <a:cubicBezTo>
                    <a:pt x="32009" y="2745"/>
                    <a:pt x="29264" y="0"/>
                    <a:pt x="2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3404375" y="238125"/>
              <a:ext cx="800850" cy="583325"/>
            </a:xfrm>
            <a:custGeom>
              <a:rect b="b" l="l" r="r" t="t"/>
              <a:pathLst>
                <a:path extrusionOk="0" h="23333" w="32034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7205"/>
                  </a:lnTo>
                  <a:cubicBezTo>
                    <a:pt x="0" y="20587"/>
                    <a:pt x="2745" y="23332"/>
                    <a:pt x="6127" y="23332"/>
                  </a:cubicBezTo>
                  <a:lnTo>
                    <a:pt x="25906" y="23332"/>
                  </a:lnTo>
                  <a:cubicBezTo>
                    <a:pt x="29288" y="23332"/>
                    <a:pt x="32033" y="20587"/>
                    <a:pt x="32033" y="17205"/>
                  </a:cubicBezTo>
                  <a:lnTo>
                    <a:pt x="32033" y="6127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4511550" y="238125"/>
              <a:ext cx="800850" cy="583325"/>
            </a:xfrm>
            <a:custGeom>
              <a:rect b="b" l="l" r="r" t="t"/>
              <a:pathLst>
                <a:path extrusionOk="0" h="23333" w="32034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17205"/>
                  </a:lnTo>
                  <a:cubicBezTo>
                    <a:pt x="1" y="20587"/>
                    <a:pt x="2746" y="23332"/>
                    <a:pt x="6128" y="23332"/>
                  </a:cubicBezTo>
                  <a:lnTo>
                    <a:pt x="25906" y="23332"/>
                  </a:lnTo>
                  <a:cubicBezTo>
                    <a:pt x="29289" y="23332"/>
                    <a:pt x="32034" y="20587"/>
                    <a:pt x="32034" y="17205"/>
                  </a:cubicBezTo>
                  <a:lnTo>
                    <a:pt x="32034" y="6127"/>
                  </a:lnTo>
                  <a:cubicBezTo>
                    <a:pt x="32034" y="2745"/>
                    <a:pt x="29289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5618725" y="238125"/>
              <a:ext cx="800250" cy="583325"/>
            </a:xfrm>
            <a:custGeom>
              <a:rect b="b" l="l" r="r" t="t"/>
              <a:pathLst>
                <a:path extrusionOk="0" h="23333" w="3201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17205"/>
                  </a:lnTo>
                  <a:cubicBezTo>
                    <a:pt x="1" y="20587"/>
                    <a:pt x="2746" y="23332"/>
                    <a:pt x="6128" y="23332"/>
                  </a:cubicBezTo>
                  <a:lnTo>
                    <a:pt x="25882" y="23332"/>
                  </a:lnTo>
                  <a:cubicBezTo>
                    <a:pt x="29264" y="23332"/>
                    <a:pt x="32009" y="20587"/>
                    <a:pt x="32009" y="17205"/>
                  </a:cubicBezTo>
                  <a:lnTo>
                    <a:pt x="32009" y="6127"/>
                  </a:lnTo>
                  <a:cubicBezTo>
                    <a:pt x="32009" y="2745"/>
                    <a:pt x="29264" y="0"/>
                    <a:pt x="25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190625" y="1127775"/>
              <a:ext cx="800825" cy="583350"/>
            </a:xfrm>
            <a:custGeom>
              <a:rect b="b" l="l" r="r" t="t"/>
              <a:pathLst>
                <a:path extrusionOk="0" h="23334" w="32033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7" y="23333"/>
                  </a:cubicBezTo>
                  <a:lnTo>
                    <a:pt x="25906" y="23333"/>
                  </a:lnTo>
                  <a:cubicBezTo>
                    <a:pt x="29288" y="23333"/>
                    <a:pt x="32033" y="20613"/>
                    <a:pt x="32033" y="17206"/>
                  </a:cubicBezTo>
                  <a:lnTo>
                    <a:pt x="32033" y="6128"/>
                  </a:lnTo>
                  <a:cubicBezTo>
                    <a:pt x="32033" y="2746"/>
                    <a:pt x="29288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2297800" y="1127775"/>
              <a:ext cx="800225" cy="583350"/>
            </a:xfrm>
            <a:custGeom>
              <a:rect b="b" l="l" r="r" t="t"/>
              <a:pathLst>
                <a:path extrusionOk="0" h="23334" w="32009">
                  <a:moveTo>
                    <a:pt x="6128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8" y="23333"/>
                  </a:cubicBezTo>
                  <a:lnTo>
                    <a:pt x="25882" y="23333"/>
                  </a:lnTo>
                  <a:cubicBezTo>
                    <a:pt x="29264" y="23333"/>
                    <a:pt x="32009" y="20613"/>
                    <a:pt x="32009" y="17206"/>
                  </a:cubicBezTo>
                  <a:lnTo>
                    <a:pt x="32009" y="6128"/>
                  </a:lnTo>
                  <a:cubicBezTo>
                    <a:pt x="32009" y="2746"/>
                    <a:pt x="29264" y="1"/>
                    <a:pt x="25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3404375" y="1127775"/>
              <a:ext cx="800850" cy="583350"/>
            </a:xfrm>
            <a:custGeom>
              <a:rect b="b" l="l" r="r" t="t"/>
              <a:pathLst>
                <a:path extrusionOk="0" h="23334" w="32034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lnTo>
                    <a:pt x="0" y="17206"/>
                  </a:lnTo>
                  <a:cubicBezTo>
                    <a:pt x="0" y="20613"/>
                    <a:pt x="2745" y="23333"/>
                    <a:pt x="6127" y="23333"/>
                  </a:cubicBezTo>
                  <a:lnTo>
                    <a:pt x="25906" y="23333"/>
                  </a:lnTo>
                  <a:cubicBezTo>
                    <a:pt x="29288" y="23333"/>
                    <a:pt x="32033" y="20613"/>
                    <a:pt x="32033" y="17206"/>
                  </a:cubicBezTo>
                  <a:lnTo>
                    <a:pt x="32033" y="6128"/>
                  </a:lnTo>
                  <a:cubicBezTo>
                    <a:pt x="32033" y="2746"/>
                    <a:pt x="29288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4511550" y="1127775"/>
              <a:ext cx="800850" cy="583350"/>
            </a:xfrm>
            <a:custGeom>
              <a:rect b="b" l="l" r="r" t="t"/>
              <a:pathLst>
                <a:path extrusionOk="0" h="23334" w="32034"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17206"/>
                  </a:lnTo>
                  <a:cubicBezTo>
                    <a:pt x="1" y="20613"/>
                    <a:pt x="2746" y="23333"/>
                    <a:pt x="6128" y="23333"/>
                  </a:cubicBezTo>
                  <a:lnTo>
                    <a:pt x="25906" y="23333"/>
                  </a:lnTo>
                  <a:cubicBezTo>
                    <a:pt x="29289" y="23333"/>
                    <a:pt x="32034" y="20613"/>
                    <a:pt x="32034" y="17206"/>
                  </a:cubicBezTo>
                  <a:lnTo>
                    <a:pt x="32034" y="6128"/>
                  </a:lnTo>
                  <a:cubicBezTo>
                    <a:pt x="32034" y="2746"/>
                    <a:pt x="29289" y="1"/>
                    <a:pt x="2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5618725" y="1127775"/>
              <a:ext cx="800250" cy="583350"/>
            </a:xfrm>
            <a:custGeom>
              <a:rect b="b" l="l" r="r" t="t"/>
              <a:pathLst>
                <a:path extrusionOk="0" h="23334" w="32010">
                  <a:moveTo>
                    <a:pt x="6128" y="1"/>
                  </a:moveTo>
                  <a:cubicBezTo>
                    <a:pt x="2746" y="1"/>
                    <a:pt x="1" y="2746"/>
                    <a:pt x="1" y="6128"/>
                  </a:cubicBezTo>
                  <a:lnTo>
                    <a:pt x="1" y="17206"/>
                  </a:lnTo>
                  <a:cubicBezTo>
                    <a:pt x="1" y="20613"/>
                    <a:pt x="2746" y="23333"/>
                    <a:pt x="6128" y="23333"/>
                  </a:cubicBezTo>
                  <a:lnTo>
                    <a:pt x="25882" y="23333"/>
                  </a:lnTo>
                  <a:cubicBezTo>
                    <a:pt x="29264" y="23333"/>
                    <a:pt x="32009" y="20613"/>
                    <a:pt x="32009" y="17206"/>
                  </a:cubicBezTo>
                  <a:lnTo>
                    <a:pt x="32009" y="6128"/>
                  </a:lnTo>
                  <a:cubicBezTo>
                    <a:pt x="32009" y="2746"/>
                    <a:pt x="29264" y="1"/>
                    <a:pt x="25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1190625" y="2017450"/>
              <a:ext cx="800825" cy="583950"/>
            </a:xfrm>
            <a:custGeom>
              <a:rect b="b" l="l" r="r" t="t"/>
              <a:pathLst>
                <a:path extrusionOk="0" h="23358" w="32033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17230"/>
                  </a:lnTo>
                  <a:cubicBezTo>
                    <a:pt x="0" y="20612"/>
                    <a:pt x="2745" y="23357"/>
                    <a:pt x="6127" y="23357"/>
                  </a:cubicBezTo>
                  <a:lnTo>
                    <a:pt x="25906" y="23357"/>
                  </a:lnTo>
                  <a:cubicBezTo>
                    <a:pt x="29288" y="23357"/>
                    <a:pt x="32033" y="20612"/>
                    <a:pt x="32033" y="17230"/>
                  </a:cubicBezTo>
                  <a:lnTo>
                    <a:pt x="32033" y="6128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3404375" y="2017450"/>
              <a:ext cx="800850" cy="583950"/>
            </a:xfrm>
            <a:custGeom>
              <a:rect b="b" l="l" r="r" t="t"/>
              <a:pathLst>
                <a:path extrusionOk="0" h="23358" w="32034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17230"/>
                  </a:lnTo>
                  <a:cubicBezTo>
                    <a:pt x="0" y="20612"/>
                    <a:pt x="2745" y="23357"/>
                    <a:pt x="6127" y="23357"/>
                  </a:cubicBezTo>
                  <a:lnTo>
                    <a:pt x="25906" y="23357"/>
                  </a:lnTo>
                  <a:cubicBezTo>
                    <a:pt x="29288" y="23357"/>
                    <a:pt x="32033" y="20612"/>
                    <a:pt x="32033" y="17230"/>
                  </a:cubicBezTo>
                  <a:lnTo>
                    <a:pt x="32033" y="6128"/>
                  </a:lnTo>
                  <a:cubicBezTo>
                    <a:pt x="32033" y="2745"/>
                    <a:pt x="29288" y="0"/>
                    <a:pt x="25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60"/>
          <p:cNvGrpSpPr/>
          <p:nvPr/>
        </p:nvGrpSpPr>
        <p:grpSpPr>
          <a:xfrm>
            <a:off x="1900752" y="2986082"/>
            <a:ext cx="499307" cy="499307"/>
            <a:chOff x="1190625" y="238125"/>
            <a:chExt cx="5228350" cy="5228350"/>
          </a:xfrm>
        </p:grpSpPr>
        <p:sp>
          <p:nvSpPr>
            <p:cNvPr id="1363" name="Google Shape;1363;p60"/>
            <p:cNvSpPr/>
            <p:nvPr/>
          </p:nvSpPr>
          <p:spPr>
            <a:xfrm>
              <a:off x="1190625" y="3826200"/>
              <a:ext cx="2461300" cy="1640275"/>
            </a:xfrm>
            <a:custGeom>
              <a:rect b="b" l="l" r="r" t="t"/>
              <a:pathLst>
                <a:path extrusionOk="0" h="65611" w="98452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59483"/>
                  </a:lnTo>
                  <a:cubicBezTo>
                    <a:pt x="0" y="62865"/>
                    <a:pt x="2745" y="65610"/>
                    <a:pt x="6127" y="65610"/>
                  </a:cubicBezTo>
                  <a:lnTo>
                    <a:pt x="92325" y="65610"/>
                  </a:lnTo>
                  <a:cubicBezTo>
                    <a:pt x="95707" y="65610"/>
                    <a:pt x="98452" y="62865"/>
                    <a:pt x="98452" y="59483"/>
                  </a:cubicBezTo>
                  <a:lnTo>
                    <a:pt x="98452" y="38920"/>
                  </a:lnTo>
                  <a:cubicBezTo>
                    <a:pt x="98452" y="35538"/>
                    <a:pt x="95707" y="32793"/>
                    <a:pt x="92325" y="32793"/>
                  </a:cubicBezTo>
                  <a:lnTo>
                    <a:pt x="38944" y="32793"/>
                  </a:lnTo>
                  <a:cubicBezTo>
                    <a:pt x="35562" y="32793"/>
                    <a:pt x="32817" y="30048"/>
                    <a:pt x="32817" y="26666"/>
                  </a:cubicBezTo>
                  <a:lnTo>
                    <a:pt x="32817" y="6128"/>
                  </a:lnTo>
                  <a:cubicBezTo>
                    <a:pt x="32817" y="2745"/>
                    <a:pt x="30072" y="0"/>
                    <a:pt x="26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3958275" y="4646025"/>
              <a:ext cx="2460700" cy="820450"/>
            </a:xfrm>
            <a:custGeom>
              <a:rect b="b" l="l" r="r" t="t"/>
              <a:pathLst>
                <a:path extrusionOk="0" h="32818" w="98428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6690"/>
                  </a:lnTo>
                  <a:cubicBezTo>
                    <a:pt x="0" y="30072"/>
                    <a:pt x="2745" y="32817"/>
                    <a:pt x="6127" y="32817"/>
                  </a:cubicBezTo>
                  <a:lnTo>
                    <a:pt x="92300" y="32817"/>
                  </a:lnTo>
                  <a:cubicBezTo>
                    <a:pt x="95682" y="32817"/>
                    <a:pt x="98427" y="30072"/>
                    <a:pt x="98427" y="26690"/>
                  </a:cubicBezTo>
                  <a:lnTo>
                    <a:pt x="98427" y="6127"/>
                  </a:lnTo>
                  <a:cubicBezTo>
                    <a:pt x="98427" y="2745"/>
                    <a:pt x="95682" y="0"/>
                    <a:pt x="92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831475" y="238125"/>
              <a:ext cx="1640875" cy="1640875"/>
            </a:xfrm>
            <a:custGeom>
              <a:rect b="b" l="l" r="r" t="t"/>
              <a:pathLst>
                <a:path extrusionOk="0" h="65635" w="65635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59507"/>
                  </a:lnTo>
                  <a:cubicBezTo>
                    <a:pt x="0" y="62890"/>
                    <a:pt x="2745" y="65634"/>
                    <a:pt x="6128" y="65634"/>
                  </a:cubicBezTo>
                  <a:lnTo>
                    <a:pt x="26691" y="65634"/>
                  </a:lnTo>
                  <a:cubicBezTo>
                    <a:pt x="30073" y="65634"/>
                    <a:pt x="32818" y="62890"/>
                    <a:pt x="32818" y="59507"/>
                  </a:cubicBezTo>
                  <a:lnTo>
                    <a:pt x="32818" y="38944"/>
                  </a:lnTo>
                  <a:cubicBezTo>
                    <a:pt x="32818" y="35562"/>
                    <a:pt x="35563" y="32817"/>
                    <a:pt x="38945" y="32817"/>
                  </a:cubicBezTo>
                  <a:lnTo>
                    <a:pt x="59508" y="32817"/>
                  </a:lnTo>
                  <a:cubicBezTo>
                    <a:pt x="62890" y="32817"/>
                    <a:pt x="65635" y="30072"/>
                    <a:pt x="65635" y="26690"/>
                  </a:cubicBezTo>
                  <a:lnTo>
                    <a:pt x="65635" y="6127"/>
                  </a:lnTo>
                  <a:cubicBezTo>
                    <a:pt x="65635" y="2745"/>
                    <a:pt x="62890" y="0"/>
                    <a:pt x="59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3958275" y="2699400"/>
              <a:ext cx="2460700" cy="1640275"/>
            </a:xfrm>
            <a:custGeom>
              <a:rect b="b" l="l" r="r" t="t"/>
              <a:pathLst>
                <a:path extrusionOk="0" h="65611" w="98428">
                  <a:moveTo>
                    <a:pt x="38945" y="1"/>
                  </a:moveTo>
                  <a:cubicBezTo>
                    <a:pt x="35562" y="1"/>
                    <a:pt x="32817" y="2746"/>
                    <a:pt x="32817" y="6128"/>
                  </a:cubicBezTo>
                  <a:lnTo>
                    <a:pt x="32817" y="26691"/>
                  </a:lnTo>
                  <a:cubicBezTo>
                    <a:pt x="32817" y="30073"/>
                    <a:pt x="30072" y="32818"/>
                    <a:pt x="26690" y="32818"/>
                  </a:cubicBezTo>
                  <a:lnTo>
                    <a:pt x="6127" y="32818"/>
                  </a:lnTo>
                  <a:cubicBezTo>
                    <a:pt x="2745" y="32818"/>
                    <a:pt x="0" y="35563"/>
                    <a:pt x="0" y="38945"/>
                  </a:cubicBezTo>
                  <a:lnTo>
                    <a:pt x="0" y="59484"/>
                  </a:lnTo>
                  <a:cubicBezTo>
                    <a:pt x="0" y="62866"/>
                    <a:pt x="2745" y="65611"/>
                    <a:pt x="6127" y="65611"/>
                  </a:cubicBezTo>
                  <a:lnTo>
                    <a:pt x="92300" y="65611"/>
                  </a:lnTo>
                  <a:cubicBezTo>
                    <a:pt x="95682" y="65611"/>
                    <a:pt x="98427" y="62866"/>
                    <a:pt x="98427" y="59484"/>
                  </a:cubicBezTo>
                  <a:lnTo>
                    <a:pt x="98427" y="38945"/>
                  </a:lnTo>
                  <a:cubicBezTo>
                    <a:pt x="98427" y="35563"/>
                    <a:pt x="95682" y="32818"/>
                    <a:pt x="92300" y="32818"/>
                  </a:cubicBezTo>
                  <a:lnTo>
                    <a:pt x="71737" y="32818"/>
                  </a:lnTo>
                  <a:cubicBezTo>
                    <a:pt x="68355" y="32818"/>
                    <a:pt x="65610" y="30073"/>
                    <a:pt x="65610" y="26691"/>
                  </a:cubicBezTo>
                  <a:lnTo>
                    <a:pt x="65610" y="6128"/>
                  </a:lnTo>
                  <a:cubicBezTo>
                    <a:pt x="65610" y="2746"/>
                    <a:pt x="62865" y="1"/>
                    <a:pt x="59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60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1368" name="Google Shape;1368;p60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3" name="Google Shape;1373;p60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1374" name="Google Shape;1374;p6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6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6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6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8" name="Google Shape;1378;p60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1379" name="Google Shape;1379;p6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6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6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6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6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6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6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6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6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6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6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6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6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6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6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6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6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6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6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6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6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6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6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6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1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09" name="Google Shape;1409;p61"/>
          <p:cNvSpPr txBox="1"/>
          <p:nvPr/>
        </p:nvSpPr>
        <p:spPr>
          <a:xfrm>
            <a:off x="720000" y="4386750"/>
            <a:ext cx="30000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10" name="Google Shape;1410;p61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1411" name="Google Shape;1411;p61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1412" name="Google Shape;1412;p61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rect b="b" l="l" r="r" t="t"/>
                <a:pathLst>
                  <a:path extrusionOk="0" h="12444" w="10342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61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rect b="b" l="l" r="r" t="t"/>
                <a:pathLst>
                  <a:path extrusionOk="0" h="10894" w="13277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61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61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61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rect b="b" l="l" r="r" t="t"/>
                <a:pathLst>
                  <a:path extrusionOk="0" h="4038" w="6006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61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rect b="b" l="l" r="r" t="t"/>
                <a:pathLst>
                  <a:path extrusionOk="0" h="4546" w="6939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61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rect b="b" l="l" r="r" t="t"/>
                <a:pathLst>
                  <a:path extrusionOk="0" h="4727" w="6703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61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rect b="b" l="l" r="r" t="t"/>
                <a:pathLst>
                  <a:path extrusionOk="0" h="9222" w="9141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61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rect b="b" l="l" r="r" t="t"/>
                <a:pathLst>
                  <a:path extrusionOk="0" h="5356" w="6439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61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rect b="b" l="l" r="r" t="t"/>
                <a:pathLst>
                  <a:path extrusionOk="0" h="20891" w="1256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61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rect b="b" l="l" r="r" t="t"/>
                <a:pathLst>
                  <a:path extrusionOk="0" h="20649" w="4804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61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rect b="b" l="l" r="r" t="t"/>
                <a:pathLst>
                  <a:path extrusionOk="0" h="12981" w="6772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61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rect b="b" l="l" r="r" t="t"/>
                <a:pathLst>
                  <a:path extrusionOk="0" h="17827" w="15872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61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rect b="b" l="l" r="r" t="t"/>
                <a:pathLst>
                  <a:path extrusionOk="0" h="17780" w="15812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61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rect b="b" l="l" r="r" t="t"/>
                <a:pathLst>
                  <a:path extrusionOk="0" h="11065" w="8006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61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rect b="b" l="l" r="r" t="t"/>
                <a:pathLst>
                  <a:path extrusionOk="0" h="31495" w="37327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61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rect b="b" l="l" r="r" t="t"/>
                <a:pathLst>
                  <a:path extrusionOk="0" h="24923" w="35092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61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rect b="b" l="l" r="r" t="t"/>
                <a:pathLst>
                  <a:path extrusionOk="0" h="11282" w="39629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61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rect b="b" l="l" r="r" t="t"/>
                <a:pathLst>
                  <a:path extrusionOk="0" h="9344" w="39429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61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rect b="b" l="l" r="r" t="t"/>
                <a:pathLst>
                  <a:path extrusionOk="0" h="5691" w="11543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61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rect b="b" l="l" r="r" t="t"/>
                <a:pathLst>
                  <a:path extrusionOk="0" h="3820" w="12041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61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rect b="b" l="l" r="r" t="t"/>
                <a:pathLst>
                  <a:path extrusionOk="0" h="10633" w="28021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61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rect b="b" l="l" r="r" t="t"/>
                <a:pathLst>
                  <a:path extrusionOk="0" h="7071" w="28021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61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rect b="b" l="l" r="r" t="t"/>
                <a:pathLst>
                  <a:path extrusionOk="0" h="6856" w="5505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61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rect b="b" l="l" r="r" t="t"/>
                <a:pathLst>
                  <a:path extrusionOk="0" h="6639" w="3537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61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rect b="b" l="l" r="r" t="t"/>
                <a:pathLst>
                  <a:path extrusionOk="0" h="6539" w="4438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61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rect b="b" l="l" r="r" t="t"/>
                <a:pathLst>
                  <a:path extrusionOk="0" h="6539" w="4437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61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rect b="b" l="l" r="r" t="t"/>
                <a:pathLst>
                  <a:path extrusionOk="0" h="6365" w="4304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61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rect b="b" l="l" r="r" t="t"/>
                <a:pathLst>
                  <a:path extrusionOk="0" h="6653" w="4404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1"/>
              <p:cNvSpPr/>
              <p:nvPr/>
            </p:nvSpPr>
            <p:spPr>
              <a:xfrm flipH="1" rot="2850461">
                <a:off x="6630604" y="2818526"/>
                <a:ext cx="2669954" cy="2311919"/>
              </a:xfrm>
              <a:custGeom>
                <a:rect b="b" l="l" r="r" t="t"/>
                <a:pathLst>
                  <a:path extrusionOk="0" h="39058" w="45108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2" name="Google Shape;1442;p61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1443" name="Google Shape;1443;p61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rect b="b" l="l" r="r" t="t"/>
                  <a:pathLst>
                    <a:path extrusionOk="0" h="61543" w="61542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61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61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61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7" name="Google Shape;1447;p61"/>
            <p:cNvSpPr/>
            <p:nvPr/>
          </p:nvSpPr>
          <p:spPr>
            <a:xfrm>
              <a:off x="7615675" y="4738650"/>
              <a:ext cx="842400" cy="250475"/>
            </a:xfrm>
            <a:custGeom>
              <a:rect b="b" l="l" r="r" t="t"/>
              <a:pathLst>
                <a:path extrusionOk="0" h="10019" w="33696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448" name="Google Shape;1448;p61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9" name="Google Shape;1449;p61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61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1451" name="Google Shape;1451;p61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2" name="Google Shape;1452;p61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1453" name="Google Shape;1453;p61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61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1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1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61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58" name="Google Shape;1458;p61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1459" name="Google Shape;1459;p61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61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61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61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86" name="Google Shape;686;p46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Genres &amp; Design Considerations.</a:t>
            </a:r>
            <a:endParaRPr/>
          </a:p>
        </p:txBody>
      </p:sp>
      <p:grpSp>
        <p:nvGrpSpPr>
          <p:cNvPr id="687" name="Google Shape;687;p46"/>
          <p:cNvGrpSpPr/>
          <p:nvPr/>
        </p:nvGrpSpPr>
        <p:grpSpPr>
          <a:xfrm>
            <a:off x="2490250" y="2421875"/>
            <a:ext cx="4129800" cy="141300"/>
            <a:chOff x="2490250" y="2498075"/>
            <a:chExt cx="4129800" cy="141300"/>
          </a:xfrm>
        </p:grpSpPr>
        <p:cxnSp>
          <p:nvCxnSpPr>
            <p:cNvPr id="688" name="Google Shape;688;p46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9" name="Google Shape;689;p46"/>
            <p:cNvSpPr/>
            <p:nvPr/>
          </p:nvSpPr>
          <p:spPr>
            <a:xfrm flipH="1" rot="10800000">
              <a:off x="2490250" y="2498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 flipH="1" rot="10800000">
              <a:off x="6478750" y="2498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646775" y="876913"/>
            <a:ext cx="7783992" cy="3700813"/>
            <a:chOff x="646775" y="876913"/>
            <a:chExt cx="7783992" cy="3700813"/>
          </a:xfrm>
        </p:grpSpPr>
        <p:sp>
          <p:nvSpPr>
            <p:cNvPr id="692" name="Google Shape;692;p46"/>
            <p:cNvSpPr/>
            <p:nvPr/>
          </p:nvSpPr>
          <p:spPr>
            <a:xfrm>
              <a:off x="646775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50946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6825500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2716650" y="4388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7991850" y="2639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1437575" y="1651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8" name="Google Shape;698;p46"/>
            <p:cNvGrpSpPr/>
            <p:nvPr/>
          </p:nvGrpSpPr>
          <p:grpSpPr>
            <a:xfrm rot="-7546048">
              <a:off x="1451522" y="3852493"/>
              <a:ext cx="161701" cy="641985"/>
              <a:chOff x="7004550" y="3676293"/>
              <a:chExt cx="161700" cy="641982"/>
            </a:xfrm>
          </p:grpSpPr>
          <p:sp>
            <p:nvSpPr>
              <p:cNvPr id="699" name="Google Shape;699;p4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46"/>
            <p:cNvGrpSpPr/>
            <p:nvPr/>
          </p:nvGrpSpPr>
          <p:grpSpPr>
            <a:xfrm>
              <a:off x="7885620" y="1519651"/>
              <a:ext cx="545147" cy="506901"/>
              <a:chOff x="4818730" y="3307263"/>
              <a:chExt cx="1827512" cy="1699300"/>
            </a:xfrm>
          </p:grpSpPr>
          <p:sp>
            <p:nvSpPr>
              <p:cNvPr id="704" name="Google Shape;704;p4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7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7"/>
          <p:cNvSpPr txBox="1"/>
          <p:nvPr>
            <p:ph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8" name="Google Shape;738;p47"/>
          <p:cNvSpPr txBox="1"/>
          <p:nvPr>
            <p:ph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9" name="Google Shape;739;p47"/>
          <p:cNvSpPr txBox="1"/>
          <p:nvPr>
            <p:ph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0" name="Google Shape;740;p47"/>
          <p:cNvSpPr txBox="1"/>
          <p:nvPr>
            <p:ph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1" name="Google Shape;741;p47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742" name="Google Shape;742;p47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Extra considerations</a:t>
            </a:r>
            <a:endParaRPr/>
          </a:p>
        </p:txBody>
      </p:sp>
      <p:sp>
        <p:nvSpPr>
          <p:cNvPr id="743" name="Google Shape;743;p47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Principles</a:t>
            </a:r>
            <a:endParaRPr/>
          </a:p>
        </p:txBody>
      </p:sp>
      <p:sp>
        <p:nvSpPr>
          <p:cNvPr id="744" name="Google Shape;744;p47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</a:t>
            </a:r>
            <a:endParaRPr/>
          </a:p>
        </p:txBody>
      </p:sp>
      <p:sp>
        <p:nvSpPr>
          <p:cNvPr id="745" name="Google Shape;745;p47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&amp; Considerations</a:t>
            </a:r>
            <a:endParaRPr/>
          </a:p>
        </p:txBody>
      </p:sp>
      <p:sp>
        <p:nvSpPr>
          <p:cNvPr id="746" name="Google Shape;746;p47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747" name="Google Shape;747;p47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Practical tasks to help you practice the concepts</a:t>
            </a:r>
            <a:endParaRPr/>
          </a:p>
        </p:txBody>
      </p:sp>
      <p:sp>
        <p:nvSpPr>
          <p:cNvPr id="748" name="Google Shape;748;p47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Scripting Basics C#</a:t>
            </a:r>
            <a:endParaRPr/>
          </a:p>
        </p:txBody>
      </p:sp>
      <p:sp>
        <p:nvSpPr>
          <p:cNvPr id="749" name="Google Shape;749;p47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Introducing coding.</a:t>
            </a:r>
            <a:endParaRPr/>
          </a:p>
        </p:txBody>
      </p:sp>
      <p:grpSp>
        <p:nvGrpSpPr>
          <p:cNvPr id="750" name="Google Shape;750;p47"/>
          <p:cNvGrpSpPr/>
          <p:nvPr/>
        </p:nvGrpSpPr>
        <p:grpSpPr>
          <a:xfrm>
            <a:off x="464337" y="1158399"/>
            <a:ext cx="8507319" cy="3587946"/>
            <a:chOff x="422800" y="796200"/>
            <a:chExt cx="8378293" cy="3152852"/>
          </a:xfrm>
        </p:grpSpPr>
        <p:grpSp>
          <p:nvGrpSpPr>
            <p:cNvPr id="751" name="Google Shape;751;p47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752" name="Google Shape;752;p4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7" name="Google Shape;777;p47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47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781" name="Google Shape;781;p4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</a:t>
            </a:r>
            <a:endParaRPr/>
          </a:p>
        </p:txBody>
      </p:sp>
      <p:sp>
        <p:nvSpPr>
          <p:cNvPr id="790" name="Google Shape;790;p48"/>
          <p:cNvSpPr txBox="1"/>
          <p:nvPr>
            <p:ph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1" name="Google Shape;791;p4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 elements used to interact with and navigate the game, such as menus, health bars, score displays, and buttons.</a:t>
            </a:r>
            <a:endParaRPr/>
          </a:p>
        </p:txBody>
      </p:sp>
      <p:grpSp>
        <p:nvGrpSpPr>
          <p:cNvPr id="792" name="Google Shape;792;p48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793" name="Google Shape;793;p48"/>
            <p:cNvSpPr/>
            <p:nvPr/>
          </p:nvSpPr>
          <p:spPr>
            <a:xfrm>
              <a:off x="369650" y="4194302"/>
              <a:ext cx="3941066" cy="280096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1919150" y="2415625"/>
              <a:ext cx="456725" cy="518250"/>
            </a:xfrm>
            <a:custGeom>
              <a:rect b="b" l="l" r="r" t="t"/>
              <a:pathLst>
                <a:path extrusionOk="0" h="20730" w="18269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1274000" y="1783400"/>
              <a:ext cx="1342775" cy="817650"/>
            </a:xfrm>
            <a:custGeom>
              <a:rect b="b" l="l" r="r" t="t"/>
              <a:pathLst>
                <a:path extrusionOk="0" h="32706" w="53711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1247425" y="1783400"/>
              <a:ext cx="1342750" cy="818425"/>
            </a:xfrm>
            <a:custGeom>
              <a:rect b="b" l="l" r="r" t="t"/>
              <a:pathLst>
                <a:path extrusionOk="0" h="32737" w="5371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3419175" y="1783400"/>
              <a:ext cx="262200" cy="162625"/>
            </a:xfrm>
            <a:custGeom>
              <a:rect b="b" l="l" r="r" t="t"/>
              <a:pathLst>
                <a:path extrusionOk="0" h="6505" w="10488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3381200" y="1783400"/>
              <a:ext cx="262950" cy="162625"/>
            </a:xfrm>
            <a:custGeom>
              <a:rect b="b" l="l" r="r" t="t"/>
              <a:pathLst>
                <a:path extrusionOk="0" h="6505" w="10518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3468575" y="1832025"/>
              <a:ext cx="77550" cy="65850"/>
            </a:xfrm>
            <a:custGeom>
              <a:rect b="b" l="l" r="r" t="t"/>
              <a:pathLst>
                <a:path extrusionOk="0" h="2634" w="3102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3490625" y="1847975"/>
              <a:ext cx="38775" cy="33525"/>
            </a:xfrm>
            <a:custGeom>
              <a:rect b="b" l="l" r="r" t="t"/>
              <a:pathLst>
                <a:path extrusionOk="0" h="1341" w="1551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3253500" y="2404988"/>
              <a:ext cx="457475" cy="518250"/>
            </a:xfrm>
            <a:custGeom>
              <a:rect b="b" l="l" r="r" t="t"/>
              <a:pathLst>
                <a:path extrusionOk="0" h="20730" w="18299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227402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2192725" y="2928550"/>
              <a:ext cx="738625" cy="1414925"/>
            </a:xfrm>
            <a:custGeom>
              <a:rect b="b" l="l" r="r" t="t"/>
              <a:pathLst>
                <a:path extrusionOk="0" h="56597" w="29545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2310500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203997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1775550" y="2601025"/>
              <a:ext cx="357175" cy="203675"/>
            </a:xfrm>
            <a:custGeom>
              <a:rect b="b" l="l" r="r" t="t"/>
              <a:pathLst>
                <a:path extrusionOk="0" h="8147" w="14287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1671425" y="2804675"/>
              <a:ext cx="565400" cy="31175"/>
            </a:xfrm>
            <a:custGeom>
              <a:rect b="b" l="l" r="r" t="t"/>
              <a:pathLst>
                <a:path extrusionOk="0" h="1247" w="22616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2728450" y="1962725"/>
              <a:ext cx="1124650" cy="715075"/>
            </a:xfrm>
            <a:custGeom>
              <a:rect b="b" l="l" r="r" t="t"/>
              <a:pathLst>
                <a:path extrusionOk="0" h="28603" w="44986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2704875" y="1962725"/>
              <a:ext cx="1125450" cy="715075"/>
            </a:xfrm>
            <a:custGeom>
              <a:rect b="b" l="l" r="r" t="t"/>
              <a:pathLst>
                <a:path extrusionOk="0" h="28603" w="45018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2772525" y="2030350"/>
              <a:ext cx="989400" cy="579825"/>
            </a:xfrm>
            <a:custGeom>
              <a:rect b="b" l="l" r="r" t="t"/>
              <a:pathLst>
                <a:path extrusionOk="0" h="23193" w="39576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2772525" y="2030350"/>
              <a:ext cx="990150" cy="579825"/>
            </a:xfrm>
            <a:custGeom>
              <a:rect b="b" l="l" r="r" t="t"/>
              <a:pathLst>
                <a:path extrusionOk="0" h="23193" w="39606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3141825" y="2677775"/>
              <a:ext cx="312350" cy="130725"/>
            </a:xfrm>
            <a:custGeom>
              <a:rect b="b" l="l" r="r" t="t"/>
              <a:pathLst>
                <a:path extrusionOk="0" h="5229" w="12494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3051400" y="2808475"/>
              <a:ext cx="493950" cy="27375"/>
            </a:xfrm>
            <a:custGeom>
              <a:rect b="b" l="l" r="r" t="t"/>
              <a:pathLst>
                <a:path extrusionOk="0" h="1095" w="19758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2807475" y="3151950"/>
              <a:ext cx="788025" cy="1191525"/>
            </a:xfrm>
            <a:custGeom>
              <a:rect b="b" l="l" r="r" t="t"/>
              <a:pathLst>
                <a:path extrusionOk="0" h="47661" w="31521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2467050" y="3151950"/>
              <a:ext cx="544100" cy="1191525"/>
            </a:xfrm>
            <a:custGeom>
              <a:rect b="b" l="l" r="r" t="t"/>
              <a:pathLst>
                <a:path extrusionOk="0" h="47661" w="21764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2917650" y="3082050"/>
              <a:ext cx="718900" cy="69925"/>
            </a:xfrm>
            <a:custGeom>
              <a:rect b="b" l="l" r="r" t="t"/>
              <a:pathLst>
                <a:path extrusionOk="0" h="2797" w="28756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2428275" y="3082050"/>
              <a:ext cx="614025" cy="69925"/>
            </a:xfrm>
            <a:custGeom>
              <a:rect b="b" l="l" r="r" t="t"/>
              <a:pathLst>
                <a:path extrusionOk="0" h="2797" w="24561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2467050" y="31519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2634975" y="3161825"/>
              <a:ext cx="208225" cy="31950"/>
            </a:xfrm>
            <a:custGeom>
              <a:rect b="b" l="l" r="r" t="t"/>
              <a:pathLst>
                <a:path extrusionOk="0" h="1278" w="8329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2467050" y="339360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2634975" y="34034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2467050" y="36352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2634975" y="364512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467050" y="3877650"/>
              <a:ext cx="544100" cy="9150"/>
            </a:xfrm>
            <a:custGeom>
              <a:rect b="b" l="l" r="r" t="t"/>
              <a:pathLst>
                <a:path extrusionOk="0" h="366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2634975" y="38867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2467050" y="4119300"/>
              <a:ext cx="544100" cy="9125"/>
            </a:xfrm>
            <a:custGeom>
              <a:rect b="b" l="l" r="r" t="t"/>
              <a:pathLst>
                <a:path extrusionOk="0" h="365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2634975" y="4129175"/>
              <a:ext cx="208225" cy="31925"/>
            </a:xfrm>
            <a:custGeom>
              <a:rect b="b" l="l" r="r" t="t"/>
              <a:pathLst>
                <a:path extrusionOk="0" h="1277" w="8329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1144075" y="2836600"/>
              <a:ext cx="2823025" cy="100325"/>
            </a:xfrm>
            <a:custGeom>
              <a:rect b="b" l="l" r="r" t="t"/>
              <a:pathLst>
                <a:path extrusionOk="0" h="4013" w="112921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634975" y="2836600"/>
              <a:ext cx="3013000" cy="100325"/>
            </a:xfrm>
            <a:custGeom>
              <a:rect b="b" l="l" r="r" t="t"/>
              <a:pathLst>
                <a:path extrusionOk="0" h="4013" w="12052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2691200" y="2936150"/>
              <a:ext cx="1224225" cy="1407325"/>
            </a:xfrm>
            <a:custGeom>
              <a:rect b="b" l="l" r="r" t="t"/>
              <a:pathLst>
                <a:path extrusionOk="0" h="56293" w="48969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580275" y="2936150"/>
              <a:ext cx="1224200" cy="1407325"/>
            </a:xfrm>
            <a:custGeom>
              <a:rect b="b" l="l" r="r" t="t"/>
              <a:pathLst>
                <a:path extrusionOk="0" h="56293" w="48968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3473900" y="3382200"/>
              <a:ext cx="636050" cy="961275"/>
            </a:xfrm>
            <a:custGeom>
              <a:rect b="b" l="l" r="r" t="t"/>
              <a:pathLst>
                <a:path extrusionOk="0" h="38451" w="25442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3692000" y="3429300"/>
              <a:ext cx="370075" cy="866300"/>
            </a:xfrm>
            <a:custGeom>
              <a:rect b="b" l="l" r="r" t="t"/>
              <a:pathLst>
                <a:path extrusionOk="0" h="34652" w="14803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3710975" y="3448300"/>
              <a:ext cx="332100" cy="828300"/>
            </a:xfrm>
            <a:custGeom>
              <a:rect b="b" l="l" r="r" t="t"/>
              <a:pathLst>
                <a:path extrusionOk="0" h="33132" w="13284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3198825" y="3382200"/>
              <a:ext cx="439225" cy="961275"/>
            </a:xfrm>
            <a:custGeom>
              <a:rect b="b" l="l" r="r" t="t"/>
              <a:pathLst>
                <a:path extrusionOk="0" h="38451" w="17569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246700" y="3429300"/>
              <a:ext cx="343475" cy="866300"/>
            </a:xfrm>
            <a:custGeom>
              <a:rect b="b" l="l" r="r" t="t"/>
              <a:pathLst>
                <a:path extrusionOk="0" h="34652" w="13739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3280125" y="35129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3280125" y="35752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3362200" y="3686900"/>
              <a:ext cx="98800" cy="84800"/>
            </a:xfrm>
            <a:custGeom>
              <a:rect b="b" l="l" r="r" t="t"/>
              <a:pathLst>
                <a:path extrusionOk="0" h="3392" w="3952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3397150" y="37082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867500" y="3384475"/>
              <a:ext cx="508400" cy="959000"/>
            </a:xfrm>
            <a:custGeom>
              <a:rect b="b" l="l" r="r" t="t"/>
              <a:pathLst>
                <a:path extrusionOk="0" h="38360" w="20336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1057475" y="3437675"/>
              <a:ext cx="265225" cy="852625"/>
            </a:xfrm>
            <a:custGeom>
              <a:rect b="b" l="l" r="r" t="t"/>
              <a:pathLst>
                <a:path extrusionOk="0" h="34105" w="10609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647900" y="3384475"/>
              <a:ext cx="350325" cy="959000"/>
            </a:xfrm>
            <a:custGeom>
              <a:rect b="b" l="l" r="r" t="t"/>
              <a:pathLst>
                <a:path extrusionOk="0" h="38360" w="14013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685125" y="3422475"/>
              <a:ext cx="275100" cy="883000"/>
            </a:xfrm>
            <a:custGeom>
              <a:rect b="b" l="l" r="r" t="t"/>
              <a:pathLst>
                <a:path extrusionOk="0" h="35320" w="11004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712475" y="3422475"/>
              <a:ext cx="221175" cy="41825"/>
            </a:xfrm>
            <a:custGeom>
              <a:rect b="b" l="l" r="r" t="t"/>
              <a:pathLst>
                <a:path extrusionOk="0" h="1673" w="8847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2065050" y="2803925"/>
              <a:ext cx="245475" cy="31925"/>
            </a:xfrm>
            <a:custGeom>
              <a:rect b="b" l="l" r="r" t="t"/>
              <a:pathLst>
                <a:path extrusionOk="0" h="1125" w="9819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9" name="Google Shape;849;p48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48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48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852" name="Google Shape;852;p48"/>
            <p:cNvSpPr/>
            <p:nvPr/>
          </p:nvSpPr>
          <p:spPr>
            <a:xfrm flipH="1" rot="10800000">
              <a:off x="580275" y="18609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7" name="Google Shape;857;p48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858" name="Google Shape;8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48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863" name="Google Shape;8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8" name="Google Shape;888;p48"/>
          <p:cNvSpPr txBox="1"/>
          <p:nvPr/>
        </p:nvSpPr>
        <p:spPr>
          <a:xfrm>
            <a:off x="1816725" y="1473150"/>
            <a:ext cx="56439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0">
              <a:solidFill>
                <a:srgbClr val="FFFFFF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Considerations</a:t>
            </a:r>
            <a:endParaRPr/>
          </a:p>
        </p:txBody>
      </p:sp>
      <p:sp>
        <p:nvSpPr>
          <p:cNvPr id="894" name="Google Shape;894;p49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Should be simple &amp; uncluttered</a:t>
            </a:r>
            <a:endParaRPr/>
          </a:p>
        </p:txBody>
      </p:sp>
      <p:sp>
        <p:nvSpPr>
          <p:cNvPr id="895" name="Google Shape;895;p49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896" name="Google Shape;896;p49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User-Friendly</a:t>
            </a:r>
            <a:endParaRPr/>
          </a:p>
        </p:txBody>
      </p:sp>
      <p:sp>
        <p:nvSpPr>
          <p:cNvPr id="897" name="Google Shape;897;p49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Should use clear fonts with good contrasting colors</a:t>
            </a:r>
            <a:endParaRPr/>
          </a:p>
        </p:txBody>
      </p:sp>
      <p:sp>
        <p:nvSpPr>
          <p:cNvPr id="898" name="Google Shape;898;p49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899" name="Google Shape;899;p49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Navigation should be logical.</a:t>
            </a:r>
            <a:endParaRPr/>
          </a:p>
        </p:txBody>
      </p:sp>
      <p:grpSp>
        <p:nvGrpSpPr>
          <p:cNvPr id="900" name="Google Shape;900;p49"/>
          <p:cNvGrpSpPr/>
          <p:nvPr/>
        </p:nvGrpSpPr>
        <p:grpSpPr>
          <a:xfrm>
            <a:off x="3476319" y="1861423"/>
            <a:ext cx="523881" cy="523881"/>
            <a:chOff x="1190625" y="238125"/>
            <a:chExt cx="5228350" cy="5228350"/>
          </a:xfrm>
        </p:grpSpPr>
        <p:sp>
          <p:nvSpPr>
            <p:cNvPr id="901" name="Google Shape;901;p49"/>
            <p:cNvSpPr/>
            <p:nvPr/>
          </p:nvSpPr>
          <p:spPr>
            <a:xfrm>
              <a:off x="1853575" y="901075"/>
              <a:ext cx="3902425" cy="3902425"/>
            </a:xfrm>
            <a:custGeom>
              <a:rect b="b" l="l" r="r" t="t"/>
              <a:pathLst>
                <a:path extrusionOk="0" h="156097" w="156097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3651900" y="238125"/>
              <a:ext cx="306400" cy="662975"/>
            </a:xfrm>
            <a:custGeom>
              <a:rect b="b" l="l" r="r" t="t"/>
              <a:pathLst>
                <a:path extrusionOk="0" h="26519" w="12256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3651900" y="4803475"/>
              <a:ext cx="306400" cy="663000"/>
            </a:xfrm>
            <a:custGeom>
              <a:rect b="b" l="l" r="r" t="t"/>
              <a:pathLst>
                <a:path extrusionOk="0" h="26520" w="12256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5755975" y="2699400"/>
              <a:ext cx="663000" cy="306400"/>
            </a:xfrm>
            <a:custGeom>
              <a:rect b="b" l="l" r="r" t="t"/>
              <a:pathLst>
                <a:path extrusionOk="0" h="12256" w="2652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190625" y="2699400"/>
              <a:ext cx="662975" cy="306400"/>
            </a:xfrm>
            <a:custGeom>
              <a:rect b="b" l="l" r="r" t="t"/>
              <a:pathLst>
                <a:path extrusionOk="0" h="12256" w="26519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9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907" name="Google Shape;907;p49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908" name="Google Shape;908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2" name="Google Shape;912;p49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7" name="Google Shape;917;p49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918" name="Google Shape;918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3" name="Google Shape;943;p49"/>
          <p:cNvGrpSpPr/>
          <p:nvPr/>
        </p:nvGrpSpPr>
        <p:grpSpPr>
          <a:xfrm>
            <a:off x="921212" y="1829087"/>
            <a:ext cx="523872" cy="588590"/>
            <a:chOff x="-49375900" y="3550975"/>
            <a:chExt cx="256800" cy="300900"/>
          </a:xfrm>
        </p:grpSpPr>
        <p:sp>
          <p:nvSpPr>
            <p:cNvPr id="944" name="Google Shape;944;p49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9"/>
          <p:cNvGrpSpPr/>
          <p:nvPr/>
        </p:nvGrpSpPr>
        <p:grpSpPr>
          <a:xfrm>
            <a:off x="6031446" y="1893795"/>
            <a:ext cx="523887" cy="523875"/>
            <a:chOff x="-31455100" y="3909350"/>
            <a:chExt cx="294600" cy="293800"/>
          </a:xfrm>
        </p:grpSpPr>
        <p:sp>
          <p:nvSpPr>
            <p:cNvPr id="956" name="Google Shape;956;p49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75" y="1358376"/>
            <a:ext cx="46397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0"/>
          <p:cNvSpPr txBox="1"/>
          <p:nvPr>
            <p:ph type="title"/>
          </p:nvPr>
        </p:nvSpPr>
        <p:spPr>
          <a:xfrm>
            <a:off x="2077500" y="228925"/>
            <a:ext cx="49890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Hierarchy &amp; Theme</a:t>
            </a:r>
            <a:endParaRPr sz="3600"/>
          </a:p>
        </p:txBody>
      </p:sp>
      <p:grpSp>
        <p:nvGrpSpPr>
          <p:cNvPr id="964" name="Google Shape;964;p50"/>
          <p:cNvGrpSpPr/>
          <p:nvPr/>
        </p:nvGrpSpPr>
        <p:grpSpPr>
          <a:xfrm>
            <a:off x="797831" y="1134695"/>
            <a:ext cx="6884121" cy="4266764"/>
            <a:chOff x="1463200" y="876913"/>
            <a:chExt cx="6218718" cy="3788638"/>
          </a:xfrm>
        </p:grpSpPr>
        <p:sp>
          <p:nvSpPr>
            <p:cNvPr id="965" name="Google Shape;965;p50"/>
            <p:cNvSpPr/>
            <p:nvPr/>
          </p:nvSpPr>
          <p:spPr>
            <a:xfrm flipH="1" rot="10800000">
              <a:off x="2031500" y="1374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50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971" name="Google Shape;971;p5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50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976" name="Google Shape;976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1" name="Google Shape;1001;p50"/>
          <p:cNvSpPr txBox="1"/>
          <p:nvPr>
            <p:ph idx="4294967295" type="body"/>
          </p:nvPr>
        </p:nvSpPr>
        <p:spPr>
          <a:xfrm>
            <a:off x="352400" y="2079375"/>
            <a:ext cx="3795900" cy="14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my attention?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distracting?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250" y="1234700"/>
            <a:ext cx="5701499" cy="32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51"/>
          <p:cNvSpPr txBox="1"/>
          <p:nvPr>
            <p:ph type="title"/>
          </p:nvPr>
        </p:nvSpPr>
        <p:spPr>
          <a:xfrm>
            <a:off x="2077500" y="228925"/>
            <a:ext cx="49890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Hierarchy &amp; Theme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52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1721250" y="1234700"/>
            <a:ext cx="5701500" cy="32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2"/>
          <p:cNvSpPr txBox="1"/>
          <p:nvPr>
            <p:ph type="title"/>
          </p:nvPr>
        </p:nvSpPr>
        <p:spPr>
          <a:xfrm>
            <a:off x="2077500" y="228925"/>
            <a:ext cx="49890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Hierarchy &amp; Theme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3">
            <a:alphaModFix/>
          </a:blip>
          <a:srcRect b="2079" l="0" r="0" t="2089"/>
          <a:stretch/>
        </p:blipFill>
        <p:spPr>
          <a:xfrm>
            <a:off x="1721250" y="1234700"/>
            <a:ext cx="5701500" cy="32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3"/>
          <p:cNvSpPr txBox="1"/>
          <p:nvPr>
            <p:ph type="title"/>
          </p:nvPr>
        </p:nvSpPr>
        <p:spPr>
          <a:xfrm>
            <a:off x="2077500" y="228925"/>
            <a:ext cx="4989000" cy="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Hierarchy &amp; Theme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